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7" r:id="rId3"/>
    <p:sldId id="283" r:id="rId4"/>
    <p:sldId id="293" r:id="rId5"/>
    <p:sldId id="295" r:id="rId6"/>
    <p:sldId id="294" r:id="rId7"/>
    <p:sldId id="296" r:id="rId8"/>
    <p:sldId id="319" r:id="rId9"/>
    <p:sldId id="284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86" r:id="rId21"/>
    <p:sldId id="275" r:id="rId22"/>
    <p:sldId id="276" r:id="rId23"/>
    <p:sldId id="277" r:id="rId24"/>
    <p:sldId id="278" r:id="rId25"/>
    <p:sldId id="279" r:id="rId26"/>
    <p:sldId id="285" r:id="rId27"/>
    <p:sldId id="281" r:id="rId28"/>
    <p:sldId id="282" r:id="rId29"/>
    <p:sldId id="267" r:id="rId30"/>
    <p:sldId id="268" r:id="rId31"/>
    <p:sldId id="269" r:id="rId32"/>
    <p:sldId id="290" r:id="rId33"/>
    <p:sldId id="270" r:id="rId34"/>
    <p:sldId id="271" r:id="rId35"/>
    <p:sldId id="272" r:id="rId36"/>
    <p:sldId id="273" r:id="rId37"/>
    <p:sldId id="274" r:id="rId38"/>
    <p:sldId id="287" r:id="rId39"/>
    <p:sldId id="280" r:id="rId40"/>
    <p:sldId id="288" r:id="rId41"/>
    <p:sldId id="289" r:id="rId42"/>
    <p:sldId id="291" r:id="rId43"/>
    <p:sldId id="292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0" r:id="rId6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7FB247-C17E-46CC-A51B-C5B87F6438E6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FEC79B3-C1A0-4CF7-9E64-A1DF1C449B01}">
      <dgm:prSet phldrT="[文字]"/>
      <dgm:spPr/>
      <dgm:t>
        <a:bodyPr/>
        <a:lstStyle/>
        <a:p>
          <a:r>
            <a:rPr lang="zh-TW" altLang="en-US" dirty="0" smtClean="0"/>
            <a:t>首頁</a:t>
          </a:r>
          <a:endParaRPr lang="zh-TW" altLang="en-US" dirty="0"/>
        </a:p>
      </dgm:t>
    </dgm:pt>
    <dgm:pt modelId="{7B24AFDB-232F-44D0-A8C2-2CC96E70895F}" type="parTrans" cxnId="{7C6E7801-7224-4CE9-A013-6E54DE37B60C}">
      <dgm:prSet/>
      <dgm:spPr/>
      <dgm:t>
        <a:bodyPr/>
        <a:lstStyle/>
        <a:p>
          <a:endParaRPr lang="zh-TW" altLang="en-US"/>
        </a:p>
      </dgm:t>
    </dgm:pt>
    <dgm:pt modelId="{2458C3FE-630A-4522-8441-2220ABB98FE9}" type="sibTrans" cxnId="{7C6E7801-7224-4CE9-A013-6E54DE37B60C}">
      <dgm:prSet/>
      <dgm:spPr/>
      <dgm:t>
        <a:bodyPr/>
        <a:lstStyle/>
        <a:p>
          <a:endParaRPr lang="zh-TW" altLang="en-US"/>
        </a:p>
      </dgm:t>
    </dgm:pt>
    <dgm:pt modelId="{B9A53725-D367-4A28-B56A-CAE5058B383A}">
      <dgm:prSet phldrT="[文字]"/>
      <dgm:spPr/>
      <dgm:t>
        <a:bodyPr/>
        <a:lstStyle/>
        <a:p>
          <a:r>
            <a:rPr lang="en-US" altLang="zh-TW" dirty="0" smtClean="0"/>
            <a:t>Play</a:t>
          </a:r>
          <a:endParaRPr lang="zh-TW" altLang="en-US" dirty="0"/>
        </a:p>
      </dgm:t>
    </dgm:pt>
    <dgm:pt modelId="{57B71B2E-DA6B-4F1F-8765-A9A50B910C8C}" type="parTrans" cxnId="{79CACDBC-0B5F-415F-BF5D-B2388B397110}">
      <dgm:prSet/>
      <dgm:spPr/>
      <dgm:t>
        <a:bodyPr/>
        <a:lstStyle/>
        <a:p>
          <a:endParaRPr lang="zh-TW" altLang="en-US"/>
        </a:p>
      </dgm:t>
    </dgm:pt>
    <dgm:pt modelId="{1E87B46A-D91B-4E45-AC1C-E79A07725156}" type="sibTrans" cxnId="{79CACDBC-0B5F-415F-BF5D-B2388B397110}">
      <dgm:prSet/>
      <dgm:spPr/>
      <dgm:t>
        <a:bodyPr/>
        <a:lstStyle/>
        <a:p>
          <a:endParaRPr lang="zh-TW" altLang="en-US"/>
        </a:p>
      </dgm:t>
    </dgm:pt>
    <dgm:pt modelId="{51551837-D9D2-4841-B953-B441261F6F23}">
      <dgm:prSet phldrT="[文字]"/>
      <dgm:spPr/>
      <dgm:t>
        <a:bodyPr/>
        <a:lstStyle/>
        <a:p>
          <a:r>
            <a:rPr lang="en-US" altLang="zh-TW" dirty="0" err="1" smtClean="0"/>
            <a:t>Github</a:t>
          </a:r>
          <a:endParaRPr lang="zh-TW" altLang="en-US" dirty="0"/>
        </a:p>
      </dgm:t>
    </dgm:pt>
    <dgm:pt modelId="{D813A984-EC50-4337-9A04-46D029881634}" type="parTrans" cxnId="{88323E19-488D-4E98-9369-C03C3D8F638C}">
      <dgm:prSet/>
      <dgm:spPr/>
      <dgm:t>
        <a:bodyPr/>
        <a:lstStyle/>
        <a:p>
          <a:endParaRPr lang="zh-TW" altLang="en-US"/>
        </a:p>
      </dgm:t>
    </dgm:pt>
    <dgm:pt modelId="{03AF68C9-CBF6-4DF6-89EE-2A6EC59D06AC}" type="sibTrans" cxnId="{88323E19-488D-4E98-9369-C03C3D8F638C}">
      <dgm:prSet/>
      <dgm:spPr/>
      <dgm:t>
        <a:bodyPr/>
        <a:lstStyle/>
        <a:p>
          <a:endParaRPr lang="zh-TW" altLang="en-US"/>
        </a:p>
      </dgm:t>
    </dgm:pt>
    <dgm:pt modelId="{D2DACE67-2ED3-4F01-8092-D1A75560D72F}">
      <dgm:prSet phldrT="[文字]"/>
      <dgm:spPr/>
      <dgm:t>
        <a:bodyPr/>
        <a:lstStyle/>
        <a:p>
          <a:r>
            <a:rPr lang="zh-TW" altLang="en-US" dirty="0" smtClean="0"/>
            <a:t>特色</a:t>
          </a:r>
          <a:endParaRPr lang="zh-TW" altLang="en-US" dirty="0"/>
        </a:p>
      </dgm:t>
    </dgm:pt>
    <dgm:pt modelId="{941D706C-1380-4413-9656-DFC50474230C}" type="parTrans" cxnId="{417FFC17-C560-44F8-97CA-2C39BB2623E7}">
      <dgm:prSet/>
      <dgm:spPr/>
      <dgm:t>
        <a:bodyPr/>
        <a:lstStyle/>
        <a:p>
          <a:endParaRPr lang="zh-TW" altLang="en-US"/>
        </a:p>
      </dgm:t>
    </dgm:pt>
    <dgm:pt modelId="{A3146B4A-DAEF-4CA4-912C-63D5AA7513F3}" type="sibTrans" cxnId="{417FFC17-C560-44F8-97CA-2C39BB2623E7}">
      <dgm:prSet/>
      <dgm:spPr/>
      <dgm:t>
        <a:bodyPr/>
        <a:lstStyle/>
        <a:p>
          <a:endParaRPr lang="zh-TW" altLang="en-US"/>
        </a:p>
      </dgm:t>
    </dgm:pt>
    <dgm:pt modelId="{140449AC-52A1-4B73-9B60-5898AB53C1E0}">
      <dgm:prSet phldrT="[文字]"/>
      <dgm:spPr/>
      <dgm:t>
        <a:bodyPr/>
        <a:lstStyle/>
        <a:p>
          <a:r>
            <a:rPr lang="zh-TW" altLang="en-US" dirty="0" smtClean="0"/>
            <a:t>按鍵說明</a:t>
          </a:r>
          <a:endParaRPr lang="zh-TW" altLang="en-US" dirty="0"/>
        </a:p>
      </dgm:t>
    </dgm:pt>
    <dgm:pt modelId="{E50B790F-0F96-4E1A-8DCB-33858D0EBD1B}" type="parTrans" cxnId="{F81080AE-C117-43D5-96D4-B3EEABAF2DC2}">
      <dgm:prSet/>
      <dgm:spPr/>
      <dgm:t>
        <a:bodyPr/>
        <a:lstStyle/>
        <a:p>
          <a:endParaRPr lang="zh-TW" altLang="en-US"/>
        </a:p>
      </dgm:t>
    </dgm:pt>
    <dgm:pt modelId="{C57B3884-55BA-4461-B05A-465E12A11A18}" type="sibTrans" cxnId="{F81080AE-C117-43D5-96D4-B3EEABAF2DC2}">
      <dgm:prSet/>
      <dgm:spPr/>
      <dgm:t>
        <a:bodyPr/>
        <a:lstStyle/>
        <a:p>
          <a:endParaRPr lang="zh-TW" altLang="en-US"/>
        </a:p>
      </dgm:t>
    </dgm:pt>
    <dgm:pt modelId="{175538BA-DF4E-40C0-862B-B710D21A6359}">
      <dgm:prSet phldrT="[文字]"/>
      <dgm:spPr/>
      <dgm:t>
        <a:bodyPr/>
        <a:lstStyle/>
        <a:p>
          <a:r>
            <a:rPr lang="zh-TW" altLang="en-US" dirty="0" smtClean="0"/>
            <a:t>聯絡資料</a:t>
          </a:r>
          <a:endParaRPr lang="zh-TW" altLang="en-US" dirty="0"/>
        </a:p>
      </dgm:t>
    </dgm:pt>
    <dgm:pt modelId="{18A7A766-C3C2-4A34-AEA8-C25A2978A72A}" type="parTrans" cxnId="{F5958657-ABAD-430E-913E-C0B5C16AB710}">
      <dgm:prSet/>
      <dgm:spPr/>
      <dgm:t>
        <a:bodyPr/>
        <a:lstStyle/>
        <a:p>
          <a:endParaRPr lang="zh-TW" altLang="en-US"/>
        </a:p>
      </dgm:t>
    </dgm:pt>
    <dgm:pt modelId="{2D312D68-BB16-47C2-88DB-9F0F1061E45B}" type="sibTrans" cxnId="{F5958657-ABAD-430E-913E-C0B5C16AB710}">
      <dgm:prSet/>
      <dgm:spPr/>
      <dgm:t>
        <a:bodyPr/>
        <a:lstStyle/>
        <a:p>
          <a:endParaRPr lang="zh-TW" altLang="en-US"/>
        </a:p>
      </dgm:t>
    </dgm:pt>
    <dgm:pt modelId="{D86268F3-04A5-4018-8F2A-A88EC878B522}">
      <dgm:prSet phldrT="[文字]"/>
      <dgm:spPr/>
      <dgm:t>
        <a:bodyPr/>
        <a:lstStyle/>
        <a:p>
          <a:r>
            <a:rPr lang="zh-TW" altLang="en-US" dirty="0" smtClean="0"/>
            <a:t>攻略</a:t>
          </a:r>
          <a:endParaRPr lang="zh-TW" altLang="en-US" dirty="0"/>
        </a:p>
      </dgm:t>
    </dgm:pt>
    <dgm:pt modelId="{BF835935-1958-4F11-AE7C-FCA10B9121A0}" type="parTrans" cxnId="{7ACF89FC-B838-4F06-BAA2-EE58B8C69DA0}">
      <dgm:prSet/>
      <dgm:spPr/>
      <dgm:t>
        <a:bodyPr/>
        <a:lstStyle/>
        <a:p>
          <a:endParaRPr lang="zh-TW" altLang="en-US"/>
        </a:p>
      </dgm:t>
    </dgm:pt>
    <dgm:pt modelId="{9BC3D288-6237-4647-90F2-0BA63E45B60E}" type="sibTrans" cxnId="{7ACF89FC-B838-4F06-BAA2-EE58B8C69DA0}">
      <dgm:prSet/>
      <dgm:spPr/>
      <dgm:t>
        <a:bodyPr/>
        <a:lstStyle/>
        <a:p>
          <a:endParaRPr lang="zh-TW" altLang="en-US"/>
        </a:p>
      </dgm:t>
    </dgm:pt>
    <dgm:pt modelId="{0CA029D0-C7A6-4832-A2F4-D2C0F3AB2BA1}" type="pres">
      <dgm:prSet presAssocID="{387FB247-C17E-46CC-A51B-C5B87F6438E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46FA94C-A1EC-4E1F-9FF1-881F23379692}" type="pres">
      <dgm:prSet presAssocID="{387FB247-C17E-46CC-A51B-C5B87F6438E6}" presName="hierFlow" presStyleCnt="0"/>
      <dgm:spPr/>
    </dgm:pt>
    <dgm:pt modelId="{EBC953B3-7F68-4740-858E-8A8BC655F402}" type="pres">
      <dgm:prSet presAssocID="{387FB247-C17E-46CC-A51B-C5B87F6438E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261C863-B5EE-4DD1-A933-F5DC639B24B6}" type="pres">
      <dgm:prSet presAssocID="{4FEC79B3-C1A0-4CF7-9E64-A1DF1C449B01}" presName="Name14" presStyleCnt="0"/>
      <dgm:spPr/>
    </dgm:pt>
    <dgm:pt modelId="{12C49974-1783-41C6-B9DD-653C9631B080}" type="pres">
      <dgm:prSet presAssocID="{4FEC79B3-C1A0-4CF7-9E64-A1DF1C449B01}" presName="level1Shape" presStyleLbl="node0" presStyleIdx="0" presStyleCnt="1" custLinFactY="-17547" custLinFactNeighborX="1363" custLinFactNeighborY="-10000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7E9810B-17C1-4757-BE28-40439D9C5FC3}" type="pres">
      <dgm:prSet presAssocID="{4FEC79B3-C1A0-4CF7-9E64-A1DF1C449B01}" presName="hierChild2" presStyleCnt="0"/>
      <dgm:spPr/>
    </dgm:pt>
    <dgm:pt modelId="{D9539C82-8A71-4725-B796-56119CC97EC0}" type="pres">
      <dgm:prSet presAssocID="{57B71B2E-DA6B-4F1F-8765-A9A50B910C8C}" presName="Name19" presStyleLbl="parChTrans1D2" presStyleIdx="0" presStyleCnt="6"/>
      <dgm:spPr/>
      <dgm:t>
        <a:bodyPr/>
        <a:lstStyle/>
        <a:p>
          <a:endParaRPr lang="zh-TW" altLang="en-US"/>
        </a:p>
      </dgm:t>
    </dgm:pt>
    <dgm:pt modelId="{13664967-5C91-4749-8D72-51E35296D202}" type="pres">
      <dgm:prSet presAssocID="{B9A53725-D367-4A28-B56A-CAE5058B383A}" presName="Name21" presStyleCnt="0"/>
      <dgm:spPr/>
    </dgm:pt>
    <dgm:pt modelId="{2EF86D5B-0F9A-441E-8F09-7890C5C1E7BA}" type="pres">
      <dgm:prSet presAssocID="{B9A53725-D367-4A28-B56A-CAE5058B383A}" presName="level2Shape" presStyleLbl="node2" presStyleIdx="0" presStyleCnt="6" custLinFactNeighborX="1363" custLinFactNeighborY="6133"/>
      <dgm:spPr/>
      <dgm:t>
        <a:bodyPr/>
        <a:lstStyle/>
        <a:p>
          <a:endParaRPr lang="zh-TW" altLang="en-US"/>
        </a:p>
      </dgm:t>
    </dgm:pt>
    <dgm:pt modelId="{EC8D838F-7A3F-4DDE-9FC6-67350BB7FE6C}" type="pres">
      <dgm:prSet presAssocID="{B9A53725-D367-4A28-B56A-CAE5058B383A}" presName="hierChild3" presStyleCnt="0"/>
      <dgm:spPr/>
    </dgm:pt>
    <dgm:pt modelId="{46E70B44-B616-4FC1-80FB-C9B365D21E93}" type="pres">
      <dgm:prSet presAssocID="{D813A984-EC50-4337-9A04-46D029881634}" presName="Name19" presStyleLbl="parChTrans1D2" presStyleIdx="1" presStyleCnt="6"/>
      <dgm:spPr/>
      <dgm:t>
        <a:bodyPr/>
        <a:lstStyle/>
        <a:p>
          <a:endParaRPr lang="zh-TW" altLang="en-US"/>
        </a:p>
      </dgm:t>
    </dgm:pt>
    <dgm:pt modelId="{59FAC238-328F-4021-B678-98769FAF0AD8}" type="pres">
      <dgm:prSet presAssocID="{51551837-D9D2-4841-B953-B441261F6F23}" presName="Name21" presStyleCnt="0"/>
      <dgm:spPr/>
    </dgm:pt>
    <dgm:pt modelId="{DD2B8DDC-6ACB-4672-A721-8AB3B808B072}" type="pres">
      <dgm:prSet presAssocID="{51551837-D9D2-4841-B953-B441261F6F23}" presName="level2Shape" presStyleLbl="node2" presStyleIdx="1" presStyleCnt="6" custLinFactNeighborX="682" custLinFactNeighborY="6133"/>
      <dgm:spPr/>
      <dgm:t>
        <a:bodyPr/>
        <a:lstStyle/>
        <a:p>
          <a:endParaRPr lang="zh-TW" altLang="en-US"/>
        </a:p>
      </dgm:t>
    </dgm:pt>
    <dgm:pt modelId="{FD00C9BD-49BC-4034-8E30-43C396E0982C}" type="pres">
      <dgm:prSet presAssocID="{51551837-D9D2-4841-B953-B441261F6F23}" presName="hierChild3" presStyleCnt="0"/>
      <dgm:spPr/>
    </dgm:pt>
    <dgm:pt modelId="{95BB9D6D-FC06-4522-9E84-AF34FDBEAFFD}" type="pres">
      <dgm:prSet presAssocID="{941D706C-1380-4413-9656-DFC50474230C}" presName="Name19" presStyleLbl="parChTrans1D2" presStyleIdx="2" presStyleCnt="6"/>
      <dgm:spPr/>
      <dgm:t>
        <a:bodyPr/>
        <a:lstStyle/>
        <a:p>
          <a:endParaRPr lang="zh-TW" altLang="en-US"/>
        </a:p>
      </dgm:t>
    </dgm:pt>
    <dgm:pt modelId="{13920116-7822-4AA1-9191-424A1C4E86F9}" type="pres">
      <dgm:prSet presAssocID="{D2DACE67-2ED3-4F01-8092-D1A75560D72F}" presName="Name21" presStyleCnt="0"/>
      <dgm:spPr/>
    </dgm:pt>
    <dgm:pt modelId="{980BFC4D-9D35-4ED8-BF1E-0B1C8417AA7C}" type="pres">
      <dgm:prSet presAssocID="{D2DACE67-2ED3-4F01-8092-D1A75560D72F}" presName="level2Shape" presStyleLbl="node2" presStyleIdx="2" presStyleCnt="6" custLinFactNeighborX="682" custLinFactNeighborY="6133"/>
      <dgm:spPr/>
      <dgm:t>
        <a:bodyPr/>
        <a:lstStyle/>
        <a:p>
          <a:endParaRPr lang="zh-TW" altLang="en-US"/>
        </a:p>
      </dgm:t>
    </dgm:pt>
    <dgm:pt modelId="{3F420BED-38AB-4F74-8135-2403ADBA6660}" type="pres">
      <dgm:prSet presAssocID="{D2DACE67-2ED3-4F01-8092-D1A75560D72F}" presName="hierChild3" presStyleCnt="0"/>
      <dgm:spPr/>
    </dgm:pt>
    <dgm:pt modelId="{534EB773-61B1-43B1-B438-7D791B02E56D}" type="pres">
      <dgm:prSet presAssocID="{E50B790F-0F96-4E1A-8DCB-33858D0EBD1B}" presName="Name19" presStyleLbl="parChTrans1D2" presStyleIdx="3" presStyleCnt="6"/>
      <dgm:spPr/>
      <dgm:t>
        <a:bodyPr/>
        <a:lstStyle/>
        <a:p>
          <a:endParaRPr lang="zh-TW" altLang="en-US"/>
        </a:p>
      </dgm:t>
    </dgm:pt>
    <dgm:pt modelId="{291F56E4-1073-401E-B0BE-ECE0D3E2383B}" type="pres">
      <dgm:prSet presAssocID="{140449AC-52A1-4B73-9B60-5898AB53C1E0}" presName="Name21" presStyleCnt="0"/>
      <dgm:spPr/>
    </dgm:pt>
    <dgm:pt modelId="{A263C6E6-E2BE-476B-ADCD-D063FD10DD9A}" type="pres">
      <dgm:prSet presAssocID="{140449AC-52A1-4B73-9B60-5898AB53C1E0}" presName="level2Shape" presStyleLbl="node2" presStyleIdx="3" presStyleCnt="6" custLinFactNeighborX="682" custLinFactNeighborY="6133"/>
      <dgm:spPr/>
      <dgm:t>
        <a:bodyPr/>
        <a:lstStyle/>
        <a:p>
          <a:endParaRPr lang="zh-TW" altLang="en-US"/>
        </a:p>
      </dgm:t>
    </dgm:pt>
    <dgm:pt modelId="{142A487D-A073-46A0-B1E9-F0C6CA4EE7FB}" type="pres">
      <dgm:prSet presAssocID="{140449AC-52A1-4B73-9B60-5898AB53C1E0}" presName="hierChild3" presStyleCnt="0"/>
      <dgm:spPr/>
    </dgm:pt>
    <dgm:pt modelId="{A6256FD9-0EB2-492B-8758-09CD1EA69CB1}" type="pres">
      <dgm:prSet presAssocID="{BF835935-1958-4F11-AE7C-FCA10B9121A0}" presName="Name19" presStyleLbl="parChTrans1D2" presStyleIdx="4" presStyleCnt="6"/>
      <dgm:spPr/>
      <dgm:t>
        <a:bodyPr/>
        <a:lstStyle/>
        <a:p>
          <a:endParaRPr lang="zh-TW" altLang="en-US"/>
        </a:p>
      </dgm:t>
    </dgm:pt>
    <dgm:pt modelId="{81D385B9-8AA0-4927-9873-B1F04AF5D18B}" type="pres">
      <dgm:prSet presAssocID="{D86268F3-04A5-4018-8F2A-A88EC878B522}" presName="Name21" presStyleCnt="0"/>
      <dgm:spPr/>
    </dgm:pt>
    <dgm:pt modelId="{DE549F8F-F77F-4935-B307-361A8E70B393}" type="pres">
      <dgm:prSet presAssocID="{D86268F3-04A5-4018-8F2A-A88EC878B522}" presName="level2Shape" presStyleLbl="node2" presStyleIdx="4" presStyleCnt="6" custLinFactNeighborX="682" custLinFactNeighborY="6133"/>
      <dgm:spPr/>
      <dgm:t>
        <a:bodyPr/>
        <a:lstStyle/>
        <a:p>
          <a:endParaRPr lang="zh-TW" altLang="en-US"/>
        </a:p>
      </dgm:t>
    </dgm:pt>
    <dgm:pt modelId="{A9CFF0BB-C064-4E81-9932-CAF06AC3E111}" type="pres">
      <dgm:prSet presAssocID="{D86268F3-04A5-4018-8F2A-A88EC878B522}" presName="hierChild3" presStyleCnt="0"/>
      <dgm:spPr/>
    </dgm:pt>
    <dgm:pt modelId="{9CF99045-43DF-4CCB-9DAE-20C073F78937}" type="pres">
      <dgm:prSet presAssocID="{18A7A766-C3C2-4A34-AEA8-C25A2978A72A}" presName="Name19" presStyleLbl="parChTrans1D2" presStyleIdx="5" presStyleCnt="6"/>
      <dgm:spPr/>
      <dgm:t>
        <a:bodyPr/>
        <a:lstStyle/>
        <a:p>
          <a:endParaRPr lang="zh-TW" altLang="en-US"/>
        </a:p>
      </dgm:t>
    </dgm:pt>
    <dgm:pt modelId="{CB76C1D4-CF55-4145-8C49-C3514A7C1F95}" type="pres">
      <dgm:prSet presAssocID="{175538BA-DF4E-40C0-862B-B710D21A6359}" presName="Name21" presStyleCnt="0"/>
      <dgm:spPr/>
    </dgm:pt>
    <dgm:pt modelId="{333C2066-401F-45E2-8994-2313FC9A98B3}" type="pres">
      <dgm:prSet presAssocID="{175538BA-DF4E-40C0-862B-B710D21A6359}" presName="level2Shape" presStyleLbl="node2" presStyleIdx="5" presStyleCnt="6" custLinFactNeighborX="682" custLinFactNeighborY="6133"/>
      <dgm:spPr/>
      <dgm:t>
        <a:bodyPr/>
        <a:lstStyle/>
        <a:p>
          <a:endParaRPr lang="zh-TW" altLang="en-US"/>
        </a:p>
      </dgm:t>
    </dgm:pt>
    <dgm:pt modelId="{2B35EC30-C3AE-4607-8CC5-5CE8C7D582D8}" type="pres">
      <dgm:prSet presAssocID="{175538BA-DF4E-40C0-862B-B710D21A6359}" presName="hierChild3" presStyleCnt="0"/>
      <dgm:spPr/>
    </dgm:pt>
    <dgm:pt modelId="{BC3051DD-BFD6-4485-90EE-F77A6A97A350}" type="pres">
      <dgm:prSet presAssocID="{387FB247-C17E-46CC-A51B-C5B87F6438E6}" presName="bgShapesFlow" presStyleCnt="0"/>
      <dgm:spPr/>
    </dgm:pt>
  </dgm:ptLst>
  <dgm:cxnLst>
    <dgm:cxn modelId="{88323E19-488D-4E98-9369-C03C3D8F638C}" srcId="{4FEC79B3-C1A0-4CF7-9E64-A1DF1C449B01}" destId="{51551837-D9D2-4841-B953-B441261F6F23}" srcOrd="1" destOrd="0" parTransId="{D813A984-EC50-4337-9A04-46D029881634}" sibTransId="{03AF68C9-CBF6-4DF6-89EE-2A6EC59D06AC}"/>
    <dgm:cxn modelId="{4BCF28CF-8924-48FA-AD0A-3535CC3F37D6}" type="presOf" srcId="{51551837-D9D2-4841-B953-B441261F6F23}" destId="{DD2B8DDC-6ACB-4672-A721-8AB3B808B072}" srcOrd="0" destOrd="0" presId="urn:microsoft.com/office/officeart/2005/8/layout/hierarchy6"/>
    <dgm:cxn modelId="{79CACDBC-0B5F-415F-BF5D-B2388B397110}" srcId="{4FEC79B3-C1A0-4CF7-9E64-A1DF1C449B01}" destId="{B9A53725-D367-4A28-B56A-CAE5058B383A}" srcOrd="0" destOrd="0" parTransId="{57B71B2E-DA6B-4F1F-8765-A9A50B910C8C}" sibTransId="{1E87B46A-D91B-4E45-AC1C-E79A07725156}"/>
    <dgm:cxn modelId="{F81080AE-C117-43D5-96D4-B3EEABAF2DC2}" srcId="{4FEC79B3-C1A0-4CF7-9E64-A1DF1C449B01}" destId="{140449AC-52A1-4B73-9B60-5898AB53C1E0}" srcOrd="3" destOrd="0" parTransId="{E50B790F-0F96-4E1A-8DCB-33858D0EBD1B}" sibTransId="{C57B3884-55BA-4461-B05A-465E12A11A18}"/>
    <dgm:cxn modelId="{08E2451C-604A-4C24-9D12-425F73343EDE}" type="presOf" srcId="{175538BA-DF4E-40C0-862B-B710D21A6359}" destId="{333C2066-401F-45E2-8994-2313FC9A98B3}" srcOrd="0" destOrd="0" presId="urn:microsoft.com/office/officeart/2005/8/layout/hierarchy6"/>
    <dgm:cxn modelId="{9BA5E547-90BC-4CB5-BAA7-117EE9ED78D4}" type="presOf" srcId="{140449AC-52A1-4B73-9B60-5898AB53C1E0}" destId="{A263C6E6-E2BE-476B-ADCD-D063FD10DD9A}" srcOrd="0" destOrd="0" presId="urn:microsoft.com/office/officeart/2005/8/layout/hierarchy6"/>
    <dgm:cxn modelId="{03CDD0A0-DF7B-4E92-A275-DE19A0AF17FB}" type="presOf" srcId="{E50B790F-0F96-4E1A-8DCB-33858D0EBD1B}" destId="{534EB773-61B1-43B1-B438-7D791B02E56D}" srcOrd="0" destOrd="0" presId="urn:microsoft.com/office/officeart/2005/8/layout/hierarchy6"/>
    <dgm:cxn modelId="{8EFA23FF-C8B9-493F-B6EF-47B1C74BBC18}" type="presOf" srcId="{57B71B2E-DA6B-4F1F-8765-A9A50B910C8C}" destId="{D9539C82-8A71-4725-B796-56119CC97EC0}" srcOrd="0" destOrd="0" presId="urn:microsoft.com/office/officeart/2005/8/layout/hierarchy6"/>
    <dgm:cxn modelId="{417FFC17-C560-44F8-97CA-2C39BB2623E7}" srcId="{4FEC79B3-C1A0-4CF7-9E64-A1DF1C449B01}" destId="{D2DACE67-2ED3-4F01-8092-D1A75560D72F}" srcOrd="2" destOrd="0" parTransId="{941D706C-1380-4413-9656-DFC50474230C}" sibTransId="{A3146B4A-DAEF-4CA4-912C-63D5AA7513F3}"/>
    <dgm:cxn modelId="{8F2C3192-F114-4231-BDB8-93225A86C9B1}" type="presOf" srcId="{941D706C-1380-4413-9656-DFC50474230C}" destId="{95BB9D6D-FC06-4522-9E84-AF34FDBEAFFD}" srcOrd="0" destOrd="0" presId="urn:microsoft.com/office/officeart/2005/8/layout/hierarchy6"/>
    <dgm:cxn modelId="{045919EF-2048-4CDD-B856-550C3426C92B}" type="presOf" srcId="{18A7A766-C3C2-4A34-AEA8-C25A2978A72A}" destId="{9CF99045-43DF-4CCB-9DAE-20C073F78937}" srcOrd="0" destOrd="0" presId="urn:microsoft.com/office/officeart/2005/8/layout/hierarchy6"/>
    <dgm:cxn modelId="{38E29AD6-A1B5-4372-AEB4-93AA2260A706}" type="presOf" srcId="{387FB247-C17E-46CC-A51B-C5B87F6438E6}" destId="{0CA029D0-C7A6-4832-A2F4-D2C0F3AB2BA1}" srcOrd="0" destOrd="0" presId="urn:microsoft.com/office/officeart/2005/8/layout/hierarchy6"/>
    <dgm:cxn modelId="{7C6E7801-7224-4CE9-A013-6E54DE37B60C}" srcId="{387FB247-C17E-46CC-A51B-C5B87F6438E6}" destId="{4FEC79B3-C1A0-4CF7-9E64-A1DF1C449B01}" srcOrd="0" destOrd="0" parTransId="{7B24AFDB-232F-44D0-A8C2-2CC96E70895F}" sibTransId="{2458C3FE-630A-4522-8441-2220ABB98FE9}"/>
    <dgm:cxn modelId="{28E0445F-320F-4E0D-9FE6-DE310295259F}" type="presOf" srcId="{D813A984-EC50-4337-9A04-46D029881634}" destId="{46E70B44-B616-4FC1-80FB-C9B365D21E93}" srcOrd="0" destOrd="0" presId="urn:microsoft.com/office/officeart/2005/8/layout/hierarchy6"/>
    <dgm:cxn modelId="{1BB0FA37-2888-46B1-BE7F-CF7C27BD1769}" type="presOf" srcId="{D2DACE67-2ED3-4F01-8092-D1A75560D72F}" destId="{980BFC4D-9D35-4ED8-BF1E-0B1C8417AA7C}" srcOrd="0" destOrd="0" presId="urn:microsoft.com/office/officeart/2005/8/layout/hierarchy6"/>
    <dgm:cxn modelId="{654FDD91-1B5B-45C4-8157-CC01E97E478A}" type="presOf" srcId="{BF835935-1958-4F11-AE7C-FCA10B9121A0}" destId="{A6256FD9-0EB2-492B-8758-09CD1EA69CB1}" srcOrd="0" destOrd="0" presId="urn:microsoft.com/office/officeart/2005/8/layout/hierarchy6"/>
    <dgm:cxn modelId="{F5958657-ABAD-430E-913E-C0B5C16AB710}" srcId="{4FEC79B3-C1A0-4CF7-9E64-A1DF1C449B01}" destId="{175538BA-DF4E-40C0-862B-B710D21A6359}" srcOrd="5" destOrd="0" parTransId="{18A7A766-C3C2-4A34-AEA8-C25A2978A72A}" sibTransId="{2D312D68-BB16-47C2-88DB-9F0F1061E45B}"/>
    <dgm:cxn modelId="{43F62B31-CC6D-4CCD-83B9-A831B44AD354}" type="presOf" srcId="{D86268F3-04A5-4018-8F2A-A88EC878B522}" destId="{DE549F8F-F77F-4935-B307-361A8E70B393}" srcOrd="0" destOrd="0" presId="urn:microsoft.com/office/officeart/2005/8/layout/hierarchy6"/>
    <dgm:cxn modelId="{FC6DC788-6F6A-41AB-B446-A5FC9ED3A0C9}" type="presOf" srcId="{4FEC79B3-C1A0-4CF7-9E64-A1DF1C449B01}" destId="{12C49974-1783-41C6-B9DD-653C9631B080}" srcOrd="0" destOrd="0" presId="urn:microsoft.com/office/officeart/2005/8/layout/hierarchy6"/>
    <dgm:cxn modelId="{7ACF89FC-B838-4F06-BAA2-EE58B8C69DA0}" srcId="{4FEC79B3-C1A0-4CF7-9E64-A1DF1C449B01}" destId="{D86268F3-04A5-4018-8F2A-A88EC878B522}" srcOrd="4" destOrd="0" parTransId="{BF835935-1958-4F11-AE7C-FCA10B9121A0}" sibTransId="{9BC3D288-6237-4647-90F2-0BA63E45B60E}"/>
    <dgm:cxn modelId="{646D23AD-7398-448A-A06F-EFC7D45C6291}" type="presOf" srcId="{B9A53725-D367-4A28-B56A-CAE5058B383A}" destId="{2EF86D5B-0F9A-441E-8F09-7890C5C1E7BA}" srcOrd="0" destOrd="0" presId="urn:microsoft.com/office/officeart/2005/8/layout/hierarchy6"/>
    <dgm:cxn modelId="{C93361AA-F983-4483-85FA-BACCE9EA8AE7}" type="presParOf" srcId="{0CA029D0-C7A6-4832-A2F4-D2C0F3AB2BA1}" destId="{246FA94C-A1EC-4E1F-9FF1-881F23379692}" srcOrd="0" destOrd="0" presId="urn:microsoft.com/office/officeart/2005/8/layout/hierarchy6"/>
    <dgm:cxn modelId="{5E1928DA-744C-448E-BA81-A9B5EF4C42E0}" type="presParOf" srcId="{246FA94C-A1EC-4E1F-9FF1-881F23379692}" destId="{EBC953B3-7F68-4740-858E-8A8BC655F402}" srcOrd="0" destOrd="0" presId="urn:microsoft.com/office/officeart/2005/8/layout/hierarchy6"/>
    <dgm:cxn modelId="{5A9011D6-D242-4165-8AA3-FEF3F774216A}" type="presParOf" srcId="{EBC953B3-7F68-4740-858E-8A8BC655F402}" destId="{2261C863-B5EE-4DD1-A933-F5DC639B24B6}" srcOrd="0" destOrd="0" presId="urn:microsoft.com/office/officeart/2005/8/layout/hierarchy6"/>
    <dgm:cxn modelId="{54231D86-8460-4423-A024-04F6E948865F}" type="presParOf" srcId="{2261C863-B5EE-4DD1-A933-F5DC639B24B6}" destId="{12C49974-1783-41C6-B9DD-653C9631B080}" srcOrd="0" destOrd="0" presId="urn:microsoft.com/office/officeart/2005/8/layout/hierarchy6"/>
    <dgm:cxn modelId="{13A17079-239D-4A51-B9E0-7CAB1DAD0BE2}" type="presParOf" srcId="{2261C863-B5EE-4DD1-A933-F5DC639B24B6}" destId="{A7E9810B-17C1-4757-BE28-40439D9C5FC3}" srcOrd="1" destOrd="0" presId="urn:microsoft.com/office/officeart/2005/8/layout/hierarchy6"/>
    <dgm:cxn modelId="{4E211F87-6BFA-48E9-A336-EF2A39E1D364}" type="presParOf" srcId="{A7E9810B-17C1-4757-BE28-40439D9C5FC3}" destId="{D9539C82-8A71-4725-B796-56119CC97EC0}" srcOrd="0" destOrd="0" presId="urn:microsoft.com/office/officeart/2005/8/layout/hierarchy6"/>
    <dgm:cxn modelId="{E7E93E0B-4D06-41C2-A3F6-295C8E2E026F}" type="presParOf" srcId="{A7E9810B-17C1-4757-BE28-40439D9C5FC3}" destId="{13664967-5C91-4749-8D72-51E35296D202}" srcOrd="1" destOrd="0" presId="urn:microsoft.com/office/officeart/2005/8/layout/hierarchy6"/>
    <dgm:cxn modelId="{3D678358-0253-4F66-A8C9-9518811AEC5C}" type="presParOf" srcId="{13664967-5C91-4749-8D72-51E35296D202}" destId="{2EF86D5B-0F9A-441E-8F09-7890C5C1E7BA}" srcOrd="0" destOrd="0" presId="urn:microsoft.com/office/officeart/2005/8/layout/hierarchy6"/>
    <dgm:cxn modelId="{403E9335-D003-442B-9BDF-AABE60497347}" type="presParOf" srcId="{13664967-5C91-4749-8D72-51E35296D202}" destId="{EC8D838F-7A3F-4DDE-9FC6-67350BB7FE6C}" srcOrd="1" destOrd="0" presId="urn:microsoft.com/office/officeart/2005/8/layout/hierarchy6"/>
    <dgm:cxn modelId="{50D6FFD4-CA27-442D-97FE-BDB67BC6BDF6}" type="presParOf" srcId="{A7E9810B-17C1-4757-BE28-40439D9C5FC3}" destId="{46E70B44-B616-4FC1-80FB-C9B365D21E93}" srcOrd="2" destOrd="0" presId="urn:microsoft.com/office/officeart/2005/8/layout/hierarchy6"/>
    <dgm:cxn modelId="{91ED0C48-B4A7-427A-AE39-48F3DF2E191A}" type="presParOf" srcId="{A7E9810B-17C1-4757-BE28-40439D9C5FC3}" destId="{59FAC238-328F-4021-B678-98769FAF0AD8}" srcOrd="3" destOrd="0" presId="urn:microsoft.com/office/officeart/2005/8/layout/hierarchy6"/>
    <dgm:cxn modelId="{B63FF9BD-9B7F-43BC-AFC4-246115513927}" type="presParOf" srcId="{59FAC238-328F-4021-B678-98769FAF0AD8}" destId="{DD2B8DDC-6ACB-4672-A721-8AB3B808B072}" srcOrd="0" destOrd="0" presId="urn:microsoft.com/office/officeart/2005/8/layout/hierarchy6"/>
    <dgm:cxn modelId="{FD3EF61E-7FA7-4F1E-8D3C-FB7A76E8F671}" type="presParOf" srcId="{59FAC238-328F-4021-B678-98769FAF0AD8}" destId="{FD00C9BD-49BC-4034-8E30-43C396E0982C}" srcOrd="1" destOrd="0" presId="urn:microsoft.com/office/officeart/2005/8/layout/hierarchy6"/>
    <dgm:cxn modelId="{D47ED17B-FA67-417E-8E41-79839DD6D810}" type="presParOf" srcId="{A7E9810B-17C1-4757-BE28-40439D9C5FC3}" destId="{95BB9D6D-FC06-4522-9E84-AF34FDBEAFFD}" srcOrd="4" destOrd="0" presId="urn:microsoft.com/office/officeart/2005/8/layout/hierarchy6"/>
    <dgm:cxn modelId="{2D89FC63-578A-44DB-B449-B6678A844CB8}" type="presParOf" srcId="{A7E9810B-17C1-4757-BE28-40439D9C5FC3}" destId="{13920116-7822-4AA1-9191-424A1C4E86F9}" srcOrd="5" destOrd="0" presId="urn:microsoft.com/office/officeart/2005/8/layout/hierarchy6"/>
    <dgm:cxn modelId="{EE8926D1-6A19-4707-A04D-E437CC0EC62F}" type="presParOf" srcId="{13920116-7822-4AA1-9191-424A1C4E86F9}" destId="{980BFC4D-9D35-4ED8-BF1E-0B1C8417AA7C}" srcOrd="0" destOrd="0" presId="urn:microsoft.com/office/officeart/2005/8/layout/hierarchy6"/>
    <dgm:cxn modelId="{E05A10E4-713F-4B86-BC36-BC392E526C9F}" type="presParOf" srcId="{13920116-7822-4AA1-9191-424A1C4E86F9}" destId="{3F420BED-38AB-4F74-8135-2403ADBA6660}" srcOrd="1" destOrd="0" presId="urn:microsoft.com/office/officeart/2005/8/layout/hierarchy6"/>
    <dgm:cxn modelId="{9CDB0542-6484-4E58-852D-467442CCC35F}" type="presParOf" srcId="{A7E9810B-17C1-4757-BE28-40439D9C5FC3}" destId="{534EB773-61B1-43B1-B438-7D791B02E56D}" srcOrd="6" destOrd="0" presId="urn:microsoft.com/office/officeart/2005/8/layout/hierarchy6"/>
    <dgm:cxn modelId="{057FBE2D-D9D5-481D-A16B-EC8FCAE5AD15}" type="presParOf" srcId="{A7E9810B-17C1-4757-BE28-40439D9C5FC3}" destId="{291F56E4-1073-401E-B0BE-ECE0D3E2383B}" srcOrd="7" destOrd="0" presId="urn:microsoft.com/office/officeart/2005/8/layout/hierarchy6"/>
    <dgm:cxn modelId="{64A87125-3F81-4055-A1D2-B1B361708759}" type="presParOf" srcId="{291F56E4-1073-401E-B0BE-ECE0D3E2383B}" destId="{A263C6E6-E2BE-476B-ADCD-D063FD10DD9A}" srcOrd="0" destOrd="0" presId="urn:microsoft.com/office/officeart/2005/8/layout/hierarchy6"/>
    <dgm:cxn modelId="{6F8651D2-E002-4EA8-9AC6-0BB5BD5EB246}" type="presParOf" srcId="{291F56E4-1073-401E-B0BE-ECE0D3E2383B}" destId="{142A487D-A073-46A0-B1E9-F0C6CA4EE7FB}" srcOrd="1" destOrd="0" presId="urn:microsoft.com/office/officeart/2005/8/layout/hierarchy6"/>
    <dgm:cxn modelId="{5AA87F09-D60F-4DF4-8920-A5C3ABEB1D8E}" type="presParOf" srcId="{A7E9810B-17C1-4757-BE28-40439D9C5FC3}" destId="{A6256FD9-0EB2-492B-8758-09CD1EA69CB1}" srcOrd="8" destOrd="0" presId="urn:microsoft.com/office/officeart/2005/8/layout/hierarchy6"/>
    <dgm:cxn modelId="{2CA7EA90-7AA1-40C6-A5EF-AE2199B27B14}" type="presParOf" srcId="{A7E9810B-17C1-4757-BE28-40439D9C5FC3}" destId="{81D385B9-8AA0-4927-9873-B1F04AF5D18B}" srcOrd="9" destOrd="0" presId="urn:microsoft.com/office/officeart/2005/8/layout/hierarchy6"/>
    <dgm:cxn modelId="{2B98158E-22D1-4A2F-9EC3-7D56B11993C4}" type="presParOf" srcId="{81D385B9-8AA0-4927-9873-B1F04AF5D18B}" destId="{DE549F8F-F77F-4935-B307-361A8E70B393}" srcOrd="0" destOrd="0" presId="urn:microsoft.com/office/officeart/2005/8/layout/hierarchy6"/>
    <dgm:cxn modelId="{CA7073B8-AA21-4B91-9CB7-03914917F1FD}" type="presParOf" srcId="{81D385B9-8AA0-4927-9873-B1F04AF5D18B}" destId="{A9CFF0BB-C064-4E81-9932-CAF06AC3E111}" srcOrd="1" destOrd="0" presId="urn:microsoft.com/office/officeart/2005/8/layout/hierarchy6"/>
    <dgm:cxn modelId="{3A519284-7847-4884-85ED-16FFF0D08E8E}" type="presParOf" srcId="{A7E9810B-17C1-4757-BE28-40439D9C5FC3}" destId="{9CF99045-43DF-4CCB-9DAE-20C073F78937}" srcOrd="10" destOrd="0" presId="urn:microsoft.com/office/officeart/2005/8/layout/hierarchy6"/>
    <dgm:cxn modelId="{2DDFE58B-594E-4FF0-B6F5-828BB643F230}" type="presParOf" srcId="{A7E9810B-17C1-4757-BE28-40439D9C5FC3}" destId="{CB76C1D4-CF55-4145-8C49-C3514A7C1F95}" srcOrd="11" destOrd="0" presId="urn:microsoft.com/office/officeart/2005/8/layout/hierarchy6"/>
    <dgm:cxn modelId="{B9AAF715-40A9-4A21-B193-2F9D7476144D}" type="presParOf" srcId="{CB76C1D4-CF55-4145-8C49-C3514A7C1F95}" destId="{333C2066-401F-45E2-8994-2313FC9A98B3}" srcOrd="0" destOrd="0" presId="urn:microsoft.com/office/officeart/2005/8/layout/hierarchy6"/>
    <dgm:cxn modelId="{1B373964-7598-4A61-B64A-744C111CF16D}" type="presParOf" srcId="{CB76C1D4-CF55-4145-8C49-C3514A7C1F95}" destId="{2B35EC30-C3AE-4607-8CC5-5CE8C7D582D8}" srcOrd="1" destOrd="0" presId="urn:microsoft.com/office/officeart/2005/8/layout/hierarchy6"/>
    <dgm:cxn modelId="{A7D8B174-24E5-4523-A742-37FADCD8C7E1}" type="presParOf" srcId="{0CA029D0-C7A6-4832-A2F4-D2C0F3AB2BA1}" destId="{BC3051DD-BFD6-4485-90EE-F77A6A97A35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D20090-1AB9-4F9D-8C62-9AF4BA732C45}" type="doc">
      <dgm:prSet loTypeId="urn:microsoft.com/office/officeart/2005/8/layout/hierarchy6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91B7CCF-B371-4ACA-9724-917797BCA40E}">
      <dgm:prSet phldrT="[文字]" custT="1"/>
      <dgm:spPr/>
      <dgm:t>
        <a:bodyPr/>
        <a:lstStyle/>
        <a:p>
          <a:r>
            <a:rPr lang="en-US" altLang="zh-TW" sz="1050" dirty="0" smtClean="0"/>
            <a:t>PokemonWebV2</a:t>
          </a:r>
          <a:endParaRPr lang="zh-TW" altLang="en-US" sz="1050" dirty="0"/>
        </a:p>
      </dgm:t>
    </dgm:pt>
    <dgm:pt modelId="{870F4D3E-1BAD-412B-9F6B-C79042A0DF65}" type="parTrans" cxnId="{D688A3C2-D0A5-4536-AB0E-FC6DAC54F31C}">
      <dgm:prSet/>
      <dgm:spPr/>
      <dgm:t>
        <a:bodyPr/>
        <a:lstStyle/>
        <a:p>
          <a:endParaRPr lang="zh-TW" altLang="en-US"/>
        </a:p>
      </dgm:t>
    </dgm:pt>
    <dgm:pt modelId="{6C4E1041-CDDC-4759-A65C-776136F7A0E5}" type="sibTrans" cxnId="{D688A3C2-D0A5-4536-AB0E-FC6DAC54F31C}">
      <dgm:prSet/>
      <dgm:spPr/>
      <dgm:t>
        <a:bodyPr/>
        <a:lstStyle/>
        <a:p>
          <a:endParaRPr lang="zh-TW" altLang="en-US"/>
        </a:p>
      </dgm:t>
    </dgm:pt>
    <dgm:pt modelId="{AC2EEC3D-0DE4-41E5-8C00-3C82FDAEA3F0}">
      <dgm:prSet phldrT="[文字]" custT="1"/>
      <dgm:spPr/>
      <dgm:t>
        <a:bodyPr/>
        <a:lstStyle/>
        <a:p>
          <a:r>
            <a:rPr lang="en-US" altLang="zh-TW" sz="1050" dirty="0" smtClean="0"/>
            <a:t>pages</a:t>
          </a:r>
          <a:endParaRPr lang="zh-TW" altLang="en-US" sz="1050" dirty="0"/>
        </a:p>
      </dgm:t>
    </dgm:pt>
    <dgm:pt modelId="{EEE2BE6C-A349-4B87-BCA1-B323F8BADDB3}" type="parTrans" cxnId="{0BDDC5DC-D7EF-4363-96FB-D92E08F6B207}">
      <dgm:prSet/>
      <dgm:spPr/>
      <dgm:t>
        <a:bodyPr/>
        <a:lstStyle/>
        <a:p>
          <a:endParaRPr lang="zh-TW" altLang="en-US" sz="1050"/>
        </a:p>
      </dgm:t>
    </dgm:pt>
    <dgm:pt modelId="{A30A49A4-DB06-4A1D-9447-C6C9D89537FF}" type="sibTrans" cxnId="{0BDDC5DC-D7EF-4363-96FB-D92E08F6B207}">
      <dgm:prSet/>
      <dgm:spPr/>
      <dgm:t>
        <a:bodyPr/>
        <a:lstStyle/>
        <a:p>
          <a:endParaRPr lang="zh-TW" altLang="en-US"/>
        </a:p>
      </dgm:t>
    </dgm:pt>
    <dgm:pt modelId="{D50D831F-99A2-4711-8905-DDA71AA453E0}">
      <dgm:prSet phldrT="[文字]" custT="1"/>
      <dgm:spPr/>
      <dgm:t>
        <a:bodyPr/>
        <a:lstStyle/>
        <a:p>
          <a:r>
            <a:rPr lang="en-US" altLang="zh-TW" sz="1050" dirty="0" err="1" smtClean="0"/>
            <a:t>playHelp</a:t>
          </a:r>
          <a:endParaRPr lang="zh-TW" altLang="en-US" sz="1050" dirty="0"/>
        </a:p>
      </dgm:t>
    </dgm:pt>
    <dgm:pt modelId="{B0C0AAED-B37E-4B6C-B072-A6F9A3F17E54}" type="parTrans" cxnId="{07A541E9-3748-4394-ACAE-CCC413B3546A}">
      <dgm:prSet/>
      <dgm:spPr/>
      <dgm:t>
        <a:bodyPr/>
        <a:lstStyle/>
        <a:p>
          <a:endParaRPr lang="zh-TW" altLang="en-US" sz="1050"/>
        </a:p>
      </dgm:t>
    </dgm:pt>
    <dgm:pt modelId="{DCAF87A7-0370-4DB8-987B-4BED4A3D30B7}" type="sibTrans" cxnId="{07A541E9-3748-4394-ACAE-CCC413B3546A}">
      <dgm:prSet/>
      <dgm:spPr/>
      <dgm:t>
        <a:bodyPr/>
        <a:lstStyle/>
        <a:p>
          <a:endParaRPr lang="zh-TW" altLang="en-US"/>
        </a:p>
      </dgm:t>
    </dgm:pt>
    <dgm:pt modelId="{236E0DAB-37CA-4359-8D2E-26AC5A64BE3B}">
      <dgm:prSet phldrT="[文字]" custT="1"/>
      <dgm:spPr/>
      <dgm:t>
        <a:bodyPr/>
        <a:lstStyle/>
        <a:p>
          <a:r>
            <a:rPr lang="en-US" altLang="zh-TW" sz="1050" dirty="0" smtClean="0"/>
            <a:t>raiders</a:t>
          </a:r>
          <a:endParaRPr lang="zh-TW" altLang="en-US" sz="1050" dirty="0"/>
        </a:p>
      </dgm:t>
    </dgm:pt>
    <dgm:pt modelId="{663C8F79-664E-4881-BBB3-5C3E0B1B1E09}" type="parTrans" cxnId="{88B5061A-F7E3-4E7F-B3A4-EBB9C6A5A689}">
      <dgm:prSet/>
      <dgm:spPr/>
      <dgm:t>
        <a:bodyPr/>
        <a:lstStyle/>
        <a:p>
          <a:endParaRPr lang="zh-TW" altLang="en-US" sz="1050"/>
        </a:p>
      </dgm:t>
    </dgm:pt>
    <dgm:pt modelId="{D0ECE0A3-147E-474F-845C-BA45667AF988}" type="sibTrans" cxnId="{88B5061A-F7E3-4E7F-B3A4-EBB9C6A5A689}">
      <dgm:prSet/>
      <dgm:spPr/>
      <dgm:t>
        <a:bodyPr/>
        <a:lstStyle/>
        <a:p>
          <a:endParaRPr lang="zh-TW" altLang="en-US"/>
        </a:p>
      </dgm:t>
    </dgm:pt>
    <dgm:pt modelId="{511C5F7B-8F06-4B32-8D38-ACCF5979D1A7}">
      <dgm:prSet phldrT="[文字]" custT="1"/>
      <dgm:spPr/>
      <dgm:t>
        <a:bodyPr/>
        <a:lstStyle/>
        <a:p>
          <a:r>
            <a:rPr lang="en-US" altLang="zh-TW" sz="1050" dirty="0" err="1" smtClean="0"/>
            <a:t>js</a:t>
          </a:r>
          <a:endParaRPr lang="zh-TW" altLang="en-US" sz="1050" dirty="0"/>
        </a:p>
      </dgm:t>
    </dgm:pt>
    <dgm:pt modelId="{7734346E-5047-436C-99D3-A043BFFA042B}" type="parTrans" cxnId="{329CB28D-66A3-4CCE-834A-A2F0B0362802}">
      <dgm:prSet/>
      <dgm:spPr/>
      <dgm:t>
        <a:bodyPr/>
        <a:lstStyle/>
        <a:p>
          <a:endParaRPr lang="zh-TW" altLang="en-US" sz="1050"/>
        </a:p>
      </dgm:t>
    </dgm:pt>
    <dgm:pt modelId="{E963EACA-97F9-488F-8AC2-2627D187022B}" type="sibTrans" cxnId="{329CB28D-66A3-4CCE-834A-A2F0B0362802}">
      <dgm:prSet/>
      <dgm:spPr/>
      <dgm:t>
        <a:bodyPr/>
        <a:lstStyle/>
        <a:p>
          <a:endParaRPr lang="zh-TW" altLang="en-US"/>
        </a:p>
      </dgm:t>
    </dgm:pt>
    <dgm:pt modelId="{E4E6EA0B-C39F-46A9-B6F8-3751987A3D84}">
      <dgm:prSet phldrT="[文字]" custT="1"/>
      <dgm:spPr/>
      <dgm:t>
        <a:bodyPr/>
        <a:lstStyle/>
        <a:p>
          <a:r>
            <a:rPr lang="en-US" altLang="zh-TW" sz="1050" dirty="0" smtClean="0"/>
            <a:t>main</a:t>
          </a:r>
          <a:endParaRPr lang="zh-TW" altLang="en-US" sz="1050" dirty="0"/>
        </a:p>
      </dgm:t>
    </dgm:pt>
    <dgm:pt modelId="{208F0B66-E47F-4556-88C7-D92BCEAC9DC1}" type="parTrans" cxnId="{16BC0D8D-CD35-4B0B-AF18-069576B07357}">
      <dgm:prSet/>
      <dgm:spPr/>
      <dgm:t>
        <a:bodyPr/>
        <a:lstStyle/>
        <a:p>
          <a:endParaRPr lang="zh-TW" altLang="en-US" sz="1050"/>
        </a:p>
      </dgm:t>
    </dgm:pt>
    <dgm:pt modelId="{DF17507D-8B85-4A3C-B046-6EEC370C1ADC}" type="sibTrans" cxnId="{16BC0D8D-CD35-4B0B-AF18-069576B07357}">
      <dgm:prSet/>
      <dgm:spPr/>
      <dgm:t>
        <a:bodyPr/>
        <a:lstStyle/>
        <a:p>
          <a:endParaRPr lang="zh-TW" altLang="en-US"/>
        </a:p>
      </dgm:t>
    </dgm:pt>
    <dgm:pt modelId="{A255B83D-7E2F-4435-AECD-87E97A99A179}">
      <dgm:prSet phldrT="[文字]" custT="1"/>
      <dgm:spPr/>
      <dgm:t>
        <a:bodyPr/>
        <a:lstStyle/>
        <a:p>
          <a:r>
            <a:rPr lang="en-US" altLang="zh-TW" sz="1050" dirty="0" smtClean="0"/>
            <a:t>style.css</a:t>
          </a:r>
          <a:endParaRPr lang="zh-TW" altLang="en-US" sz="1050" dirty="0"/>
        </a:p>
      </dgm:t>
    </dgm:pt>
    <dgm:pt modelId="{56EB749F-D8E6-4FE7-B1D5-EBC076B492CE}" type="parTrans" cxnId="{C674B5E7-C288-44DE-B9FF-77BD31FC9D1C}">
      <dgm:prSet/>
      <dgm:spPr/>
      <dgm:t>
        <a:bodyPr/>
        <a:lstStyle/>
        <a:p>
          <a:endParaRPr lang="zh-TW" altLang="en-US" sz="1050"/>
        </a:p>
      </dgm:t>
    </dgm:pt>
    <dgm:pt modelId="{F897AB8A-7B20-40BD-9ACF-30EC28240B86}" type="sibTrans" cxnId="{C674B5E7-C288-44DE-B9FF-77BD31FC9D1C}">
      <dgm:prSet/>
      <dgm:spPr/>
      <dgm:t>
        <a:bodyPr/>
        <a:lstStyle/>
        <a:p>
          <a:endParaRPr lang="zh-TW" altLang="en-US"/>
        </a:p>
      </dgm:t>
    </dgm:pt>
    <dgm:pt modelId="{93A21C78-B140-409B-9157-785FD67B6DC9}">
      <dgm:prSet phldrT="[文字]" custT="1"/>
      <dgm:spPr/>
      <dgm:t>
        <a:bodyPr/>
        <a:lstStyle/>
        <a:p>
          <a:r>
            <a:rPr lang="zh-TW" altLang="en-US" sz="1050" dirty="0" smtClean="0"/>
            <a:t>簡報素材</a:t>
          </a:r>
          <a:endParaRPr lang="zh-TW" altLang="en-US" sz="1050" dirty="0"/>
        </a:p>
      </dgm:t>
    </dgm:pt>
    <dgm:pt modelId="{DB2E62E3-4ABC-49B5-8129-64D667ACF397}" type="parTrans" cxnId="{F9FA3AC4-9E5E-4034-9757-24204405DDC4}">
      <dgm:prSet/>
      <dgm:spPr/>
      <dgm:t>
        <a:bodyPr/>
        <a:lstStyle/>
        <a:p>
          <a:endParaRPr lang="zh-TW" altLang="en-US" sz="1050"/>
        </a:p>
      </dgm:t>
    </dgm:pt>
    <dgm:pt modelId="{D1FB7B1F-8DF0-4244-B358-B90AD182C136}" type="sibTrans" cxnId="{F9FA3AC4-9E5E-4034-9757-24204405DDC4}">
      <dgm:prSet/>
      <dgm:spPr/>
      <dgm:t>
        <a:bodyPr/>
        <a:lstStyle/>
        <a:p>
          <a:endParaRPr lang="zh-TW" altLang="en-US"/>
        </a:p>
      </dgm:t>
    </dgm:pt>
    <dgm:pt modelId="{26006B85-0063-445E-B640-7A25EBC8D68F}">
      <dgm:prSet phldrT="[文字]" custT="1"/>
      <dgm:spPr/>
      <dgm:t>
        <a:bodyPr/>
        <a:lstStyle/>
        <a:p>
          <a:r>
            <a:rPr lang="zh-TW" altLang="en-US" sz="1050" dirty="0" smtClean="0"/>
            <a:t>背景圖片</a:t>
          </a:r>
          <a:endParaRPr lang="zh-TW" altLang="en-US" sz="1050" dirty="0"/>
        </a:p>
      </dgm:t>
    </dgm:pt>
    <dgm:pt modelId="{C774FB38-6ABB-44EA-8F14-E056DB9464FC}" type="parTrans" cxnId="{1C2416B6-B33C-4D56-A5C4-D6359CBE85DA}">
      <dgm:prSet/>
      <dgm:spPr/>
      <dgm:t>
        <a:bodyPr/>
        <a:lstStyle/>
        <a:p>
          <a:endParaRPr lang="zh-TW" altLang="en-US" sz="1050"/>
        </a:p>
      </dgm:t>
    </dgm:pt>
    <dgm:pt modelId="{7CA938C2-946A-4ACE-BA63-66D6457CF3DB}" type="sibTrans" cxnId="{1C2416B6-B33C-4D56-A5C4-D6359CBE85DA}">
      <dgm:prSet/>
      <dgm:spPr/>
      <dgm:t>
        <a:bodyPr/>
        <a:lstStyle/>
        <a:p>
          <a:endParaRPr lang="zh-TW" altLang="en-US"/>
        </a:p>
      </dgm:t>
    </dgm:pt>
    <dgm:pt modelId="{D2AE78EE-1A81-4D31-B91A-039BB4F6B843}">
      <dgm:prSet phldrT="[文字]" custT="1"/>
      <dgm:spPr/>
      <dgm:t>
        <a:bodyPr/>
        <a:lstStyle/>
        <a:p>
          <a:r>
            <a:rPr lang="en-US" altLang="zh-TW" sz="1050" dirty="0" smtClean="0"/>
            <a:t>CSS</a:t>
          </a:r>
          <a:endParaRPr lang="zh-TW" altLang="en-US" sz="1050" dirty="0"/>
        </a:p>
      </dgm:t>
    </dgm:pt>
    <dgm:pt modelId="{D2B6557A-7376-480B-A68F-EE6F6FEBFF5E}" type="parTrans" cxnId="{7305EF0A-5464-4030-9039-F4BF3BB5BA63}">
      <dgm:prSet/>
      <dgm:spPr/>
      <dgm:t>
        <a:bodyPr/>
        <a:lstStyle/>
        <a:p>
          <a:endParaRPr lang="zh-TW" altLang="en-US" sz="1050"/>
        </a:p>
      </dgm:t>
    </dgm:pt>
    <dgm:pt modelId="{6B0E402C-CF9C-4FBB-B61E-28726E4C2969}" type="sibTrans" cxnId="{7305EF0A-5464-4030-9039-F4BF3BB5BA63}">
      <dgm:prSet/>
      <dgm:spPr/>
      <dgm:t>
        <a:bodyPr/>
        <a:lstStyle/>
        <a:p>
          <a:endParaRPr lang="zh-TW" altLang="en-US"/>
        </a:p>
      </dgm:t>
    </dgm:pt>
    <dgm:pt modelId="{BBE72EA9-0A3B-4545-9A2E-7A3603131E72}">
      <dgm:prSet phldrT="[文字]" custT="1"/>
      <dgm:spPr/>
      <dgm:t>
        <a:bodyPr/>
        <a:lstStyle/>
        <a:p>
          <a:r>
            <a:rPr lang="en-US" altLang="zh-TW" sz="1050" dirty="0" smtClean="0"/>
            <a:t>images</a:t>
          </a:r>
          <a:endParaRPr lang="zh-TW" altLang="en-US" sz="1050" dirty="0"/>
        </a:p>
      </dgm:t>
    </dgm:pt>
    <dgm:pt modelId="{88BB2FEE-BE42-4564-BF4C-31FE05928911}" type="parTrans" cxnId="{4F29DD69-2CF3-4FB2-B2E9-7C7FF94F8E84}">
      <dgm:prSet/>
      <dgm:spPr/>
      <dgm:t>
        <a:bodyPr/>
        <a:lstStyle/>
        <a:p>
          <a:endParaRPr lang="zh-TW" altLang="en-US" sz="1050"/>
        </a:p>
      </dgm:t>
    </dgm:pt>
    <dgm:pt modelId="{9EEA3E59-FD56-43F3-AFDC-58AA53E47F12}" type="sibTrans" cxnId="{4F29DD69-2CF3-4FB2-B2E9-7C7FF94F8E84}">
      <dgm:prSet/>
      <dgm:spPr/>
      <dgm:t>
        <a:bodyPr/>
        <a:lstStyle/>
        <a:p>
          <a:endParaRPr lang="zh-TW" altLang="en-US"/>
        </a:p>
      </dgm:t>
    </dgm:pt>
    <dgm:pt modelId="{23994173-327D-4BCC-9AC2-950DCC73C47E}">
      <dgm:prSet phldrT="[文字]" custT="1"/>
      <dgm:spPr/>
      <dgm:t>
        <a:bodyPr/>
        <a:lstStyle/>
        <a:p>
          <a:r>
            <a:rPr lang="en-US" altLang="zh-TW" sz="1050" dirty="0" smtClean="0"/>
            <a:t>.</a:t>
          </a:r>
          <a:r>
            <a:rPr lang="en-US" altLang="zh-TW" sz="1050" dirty="0" err="1" smtClean="0"/>
            <a:t>htaccess</a:t>
          </a:r>
          <a:endParaRPr lang="zh-TW" altLang="en-US" sz="1050" dirty="0"/>
        </a:p>
      </dgm:t>
    </dgm:pt>
    <dgm:pt modelId="{23C5EE02-F302-45D2-ACF1-F31BA815CBBA}" type="parTrans" cxnId="{E7E6999C-1D7E-4CF3-B080-7088E8E7B4EA}">
      <dgm:prSet/>
      <dgm:spPr/>
      <dgm:t>
        <a:bodyPr/>
        <a:lstStyle/>
        <a:p>
          <a:endParaRPr lang="zh-TW" altLang="en-US" sz="1050"/>
        </a:p>
      </dgm:t>
    </dgm:pt>
    <dgm:pt modelId="{A34B5563-B2BD-426C-BCEE-4513CACC9C9B}" type="sibTrans" cxnId="{E7E6999C-1D7E-4CF3-B080-7088E8E7B4EA}">
      <dgm:prSet/>
      <dgm:spPr/>
      <dgm:t>
        <a:bodyPr/>
        <a:lstStyle/>
        <a:p>
          <a:endParaRPr lang="zh-TW" altLang="en-US"/>
        </a:p>
      </dgm:t>
    </dgm:pt>
    <dgm:pt modelId="{4BA4A7C5-8390-4B4B-8678-EAEF024CD6D3}">
      <dgm:prSet phldrT="[文字]" custT="1"/>
      <dgm:spPr/>
      <dgm:t>
        <a:bodyPr/>
        <a:lstStyle/>
        <a:p>
          <a:r>
            <a:rPr lang="en-US" altLang="zh-TW" sz="1050" dirty="0" smtClean="0"/>
            <a:t>readme</a:t>
          </a:r>
          <a:endParaRPr lang="zh-TW" altLang="en-US" sz="1050" dirty="0"/>
        </a:p>
      </dgm:t>
    </dgm:pt>
    <dgm:pt modelId="{DC7B43E3-EBCD-4D42-898E-4BAE4DCA329D}" type="parTrans" cxnId="{0F9D890A-85D7-4159-B642-49E359525177}">
      <dgm:prSet/>
      <dgm:spPr/>
      <dgm:t>
        <a:bodyPr/>
        <a:lstStyle/>
        <a:p>
          <a:endParaRPr lang="zh-TW" altLang="en-US" sz="1050"/>
        </a:p>
      </dgm:t>
    </dgm:pt>
    <dgm:pt modelId="{A467AFF6-9AF0-479C-9B63-D06BC5184CC9}" type="sibTrans" cxnId="{0F9D890A-85D7-4159-B642-49E359525177}">
      <dgm:prSet/>
      <dgm:spPr/>
      <dgm:t>
        <a:bodyPr/>
        <a:lstStyle/>
        <a:p>
          <a:endParaRPr lang="zh-TW" altLang="en-US"/>
        </a:p>
      </dgm:t>
    </dgm:pt>
    <dgm:pt modelId="{0F895156-60D5-49B5-8FBB-755EE7F9B4B0}">
      <dgm:prSet phldrT="[文字]" custT="1"/>
      <dgm:spPr/>
      <dgm:t>
        <a:bodyPr/>
        <a:lstStyle/>
        <a:p>
          <a:r>
            <a:rPr lang="en-US" altLang="zh-TW" sz="1050" dirty="0" smtClean="0"/>
            <a:t>Index.html</a:t>
          </a:r>
          <a:endParaRPr lang="zh-TW" altLang="en-US" sz="1050" dirty="0"/>
        </a:p>
      </dgm:t>
    </dgm:pt>
    <dgm:pt modelId="{53C06647-6F90-4DE1-88FC-FA5FC50C6E4A}" type="parTrans" cxnId="{A473FFFC-54AB-40CE-8E2C-BB4FCDA1B72B}">
      <dgm:prSet/>
      <dgm:spPr/>
      <dgm:t>
        <a:bodyPr/>
        <a:lstStyle/>
        <a:p>
          <a:endParaRPr lang="zh-TW" altLang="en-US" sz="1050"/>
        </a:p>
      </dgm:t>
    </dgm:pt>
    <dgm:pt modelId="{A759366A-5F47-4747-8E3E-ECE2E43EEB61}" type="sibTrans" cxnId="{A473FFFC-54AB-40CE-8E2C-BB4FCDA1B72B}">
      <dgm:prSet/>
      <dgm:spPr/>
      <dgm:t>
        <a:bodyPr/>
        <a:lstStyle/>
        <a:p>
          <a:endParaRPr lang="zh-TW" altLang="en-US"/>
        </a:p>
      </dgm:t>
    </dgm:pt>
    <dgm:pt modelId="{2F49D21D-F65B-4167-87F4-ED641AF176BA}">
      <dgm:prSet phldrT="[文字]" custT="1"/>
      <dgm:spPr/>
      <dgm:t>
        <a:bodyPr/>
        <a:lstStyle/>
        <a:p>
          <a:r>
            <a:rPr lang="en-US" altLang="zh-TW" sz="1050" dirty="0" err="1" smtClean="0"/>
            <a:t>showAnimation</a:t>
          </a:r>
          <a:endParaRPr lang="zh-TW" altLang="en-US" sz="1050" dirty="0"/>
        </a:p>
      </dgm:t>
    </dgm:pt>
    <dgm:pt modelId="{BB569CDA-3860-43CF-A7C5-3FEBE911B0E7}" type="parTrans" cxnId="{CFDC324B-CB29-4E67-98E6-1DEA13715785}">
      <dgm:prSet/>
      <dgm:spPr/>
      <dgm:t>
        <a:bodyPr/>
        <a:lstStyle/>
        <a:p>
          <a:endParaRPr lang="zh-TW" altLang="en-US" sz="1050"/>
        </a:p>
      </dgm:t>
    </dgm:pt>
    <dgm:pt modelId="{58F85000-8F60-4BE2-A626-32DFA64BE6AF}" type="sibTrans" cxnId="{CFDC324B-CB29-4E67-98E6-1DEA13715785}">
      <dgm:prSet/>
      <dgm:spPr/>
      <dgm:t>
        <a:bodyPr/>
        <a:lstStyle/>
        <a:p>
          <a:endParaRPr lang="zh-TW" altLang="en-US"/>
        </a:p>
      </dgm:t>
    </dgm:pt>
    <dgm:pt modelId="{913888EF-2A03-4150-98C6-0D25B5BD5685}" type="pres">
      <dgm:prSet presAssocID="{9BD20090-1AB9-4F9D-8C62-9AF4BA732C4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A8F85CC-EF2B-4478-9F06-1CD04FFAED7B}" type="pres">
      <dgm:prSet presAssocID="{9BD20090-1AB9-4F9D-8C62-9AF4BA732C45}" presName="hierFlow" presStyleCnt="0"/>
      <dgm:spPr/>
    </dgm:pt>
    <dgm:pt modelId="{F1FE20EB-9A7F-49BE-B8B3-CB81FBBD2F18}" type="pres">
      <dgm:prSet presAssocID="{9BD20090-1AB9-4F9D-8C62-9AF4BA732C4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766F8EA-4F98-4083-A50E-FFA7D5EBF616}" type="pres">
      <dgm:prSet presAssocID="{A91B7CCF-B371-4ACA-9724-917797BCA40E}" presName="Name14" presStyleCnt="0"/>
      <dgm:spPr/>
    </dgm:pt>
    <dgm:pt modelId="{F37700D6-8CB3-4100-9757-4088398150D5}" type="pres">
      <dgm:prSet presAssocID="{A91B7CCF-B371-4ACA-9724-917797BCA40E}" presName="level1Shape" presStyleLbl="node0" presStyleIdx="0" presStyleCnt="1" custScaleX="143977" custScaleY="11915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73DA788-E610-44C9-A05A-755A21EFBC5B}" type="pres">
      <dgm:prSet presAssocID="{A91B7CCF-B371-4ACA-9724-917797BCA40E}" presName="hierChild2" presStyleCnt="0"/>
      <dgm:spPr/>
    </dgm:pt>
    <dgm:pt modelId="{A04ADD74-D968-4B03-A396-85EA41207A13}" type="pres">
      <dgm:prSet presAssocID="{53C06647-6F90-4DE1-88FC-FA5FC50C6E4A}" presName="Name19" presStyleLbl="parChTrans1D2" presStyleIdx="0" presStyleCnt="7"/>
      <dgm:spPr/>
      <dgm:t>
        <a:bodyPr/>
        <a:lstStyle/>
        <a:p>
          <a:endParaRPr lang="zh-TW" altLang="en-US"/>
        </a:p>
      </dgm:t>
    </dgm:pt>
    <dgm:pt modelId="{4FF4EDE0-497F-44D2-B4FC-DAC43C1F2ACA}" type="pres">
      <dgm:prSet presAssocID="{0F895156-60D5-49B5-8FBB-755EE7F9B4B0}" presName="Name21" presStyleCnt="0"/>
      <dgm:spPr/>
    </dgm:pt>
    <dgm:pt modelId="{2EEDAB19-13D1-4B9E-A8DB-4CE4F8E4C095}" type="pres">
      <dgm:prSet presAssocID="{0F895156-60D5-49B5-8FBB-755EE7F9B4B0}" presName="level2Shape" presStyleLbl="node2" presStyleIdx="0" presStyleCnt="7"/>
      <dgm:spPr/>
      <dgm:t>
        <a:bodyPr/>
        <a:lstStyle/>
        <a:p>
          <a:endParaRPr lang="zh-TW" altLang="en-US"/>
        </a:p>
      </dgm:t>
    </dgm:pt>
    <dgm:pt modelId="{36D86AEC-D295-4E41-8224-0F7AD5550FA5}" type="pres">
      <dgm:prSet presAssocID="{0F895156-60D5-49B5-8FBB-755EE7F9B4B0}" presName="hierChild3" presStyleCnt="0"/>
      <dgm:spPr/>
    </dgm:pt>
    <dgm:pt modelId="{F3D0C914-3F00-4AF2-A2F3-FF4BB2823EFE}" type="pres">
      <dgm:prSet presAssocID="{DC7B43E3-EBCD-4D42-898E-4BAE4DCA329D}" presName="Name19" presStyleLbl="parChTrans1D2" presStyleIdx="1" presStyleCnt="7"/>
      <dgm:spPr/>
      <dgm:t>
        <a:bodyPr/>
        <a:lstStyle/>
        <a:p>
          <a:endParaRPr lang="zh-TW" altLang="en-US"/>
        </a:p>
      </dgm:t>
    </dgm:pt>
    <dgm:pt modelId="{172C4AEF-44E4-42A5-A625-E24D114325BA}" type="pres">
      <dgm:prSet presAssocID="{4BA4A7C5-8390-4B4B-8678-EAEF024CD6D3}" presName="Name21" presStyleCnt="0"/>
      <dgm:spPr/>
    </dgm:pt>
    <dgm:pt modelId="{054B4B2F-9CDC-49C2-B581-1423055451ED}" type="pres">
      <dgm:prSet presAssocID="{4BA4A7C5-8390-4B4B-8678-EAEF024CD6D3}" presName="level2Shape" presStyleLbl="node2" presStyleIdx="1" presStyleCnt="7"/>
      <dgm:spPr/>
      <dgm:t>
        <a:bodyPr/>
        <a:lstStyle/>
        <a:p>
          <a:endParaRPr lang="zh-TW" altLang="en-US"/>
        </a:p>
      </dgm:t>
    </dgm:pt>
    <dgm:pt modelId="{2DD28535-A20A-49A0-8CE2-471820FDE204}" type="pres">
      <dgm:prSet presAssocID="{4BA4A7C5-8390-4B4B-8678-EAEF024CD6D3}" presName="hierChild3" presStyleCnt="0"/>
      <dgm:spPr/>
    </dgm:pt>
    <dgm:pt modelId="{222E3EFD-3C5B-480C-9455-C57266A644C4}" type="pres">
      <dgm:prSet presAssocID="{23C5EE02-F302-45D2-ACF1-F31BA815CBBA}" presName="Name19" presStyleLbl="parChTrans1D2" presStyleIdx="2" presStyleCnt="7"/>
      <dgm:spPr/>
      <dgm:t>
        <a:bodyPr/>
        <a:lstStyle/>
        <a:p>
          <a:endParaRPr lang="zh-TW" altLang="en-US"/>
        </a:p>
      </dgm:t>
    </dgm:pt>
    <dgm:pt modelId="{6BA5B4E0-74F0-4ACE-AD45-983A41866C83}" type="pres">
      <dgm:prSet presAssocID="{23994173-327D-4BCC-9AC2-950DCC73C47E}" presName="Name21" presStyleCnt="0"/>
      <dgm:spPr/>
    </dgm:pt>
    <dgm:pt modelId="{10EF547A-0A5B-4B77-B6AC-9C45C4FCA5EE}" type="pres">
      <dgm:prSet presAssocID="{23994173-327D-4BCC-9AC2-950DCC73C47E}" presName="level2Shape" presStyleLbl="node2" presStyleIdx="2" presStyleCnt="7"/>
      <dgm:spPr/>
      <dgm:t>
        <a:bodyPr/>
        <a:lstStyle/>
        <a:p>
          <a:endParaRPr lang="zh-TW" altLang="en-US"/>
        </a:p>
      </dgm:t>
    </dgm:pt>
    <dgm:pt modelId="{349EF665-656F-45A2-909B-AB1F468B6633}" type="pres">
      <dgm:prSet presAssocID="{23994173-327D-4BCC-9AC2-950DCC73C47E}" presName="hierChild3" presStyleCnt="0"/>
      <dgm:spPr/>
    </dgm:pt>
    <dgm:pt modelId="{3224039F-3CFC-4C8A-B692-130E2B8DBA1A}" type="pres">
      <dgm:prSet presAssocID="{DB2E62E3-4ABC-49B5-8129-64D667ACF397}" presName="Name19" presStyleLbl="parChTrans1D3" presStyleIdx="0" presStyleCnt="7"/>
      <dgm:spPr/>
      <dgm:t>
        <a:bodyPr/>
        <a:lstStyle/>
        <a:p>
          <a:endParaRPr lang="zh-TW" altLang="en-US"/>
        </a:p>
      </dgm:t>
    </dgm:pt>
    <dgm:pt modelId="{0FBB4544-691D-4617-BE3F-D4F84936FABC}" type="pres">
      <dgm:prSet presAssocID="{93A21C78-B140-409B-9157-785FD67B6DC9}" presName="Name21" presStyleCnt="0"/>
      <dgm:spPr/>
    </dgm:pt>
    <dgm:pt modelId="{301D3C8B-03F6-4C03-BFA1-BDFB15455B21}" type="pres">
      <dgm:prSet presAssocID="{93A21C78-B140-409B-9157-785FD67B6DC9}" presName="level2Shape" presStyleLbl="node3" presStyleIdx="0" presStyleCnt="7"/>
      <dgm:spPr/>
      <dgm:t>
        <a:bodyPr/>
        <a:lstStyle/>
        <a:p>
          <a:endParaRPr lang="zh-TW" altLang="en-US"/>
        </a:p>
      </dgm:t>
    </dgm:pt>
    <dgm:pt modelId="{A9C12A7A-53EB-4BA8-A1D1-B57D361CF2E5}" type="pres">
      <dgm:prSet presAssocID="{93A21C78-B140-409B-9157-785FD67B6DC9}" presName="hierChild3" presStyleCnt="0"/>
      <dgm:spPr/>
    </dgm:pt>
    <dgm:pt modelId="{34A4CCCA-1FEC-48F3-A74B-0CBACF5AC0E0}" type="pres">
      <dgm:prSet presAssocID="{88BB2FEE-BE42-4564-BF4C-31FE05928911}" presName="Name19" presStyleLbl="parChTrans1D2" presStyleIdx="3" presStyleCnt="7"/>
      <dgm:spPr/>
      <dgm:t>
        <a:bodyPr/>
        <a:lstStyle/>
        <a:p>
          <a:endParaRPr lang="zh-TW" altLang="en-US"/>
        </a:p>
      </dgm:t>
    </dgm:pt>
    <dgm:pt modelId="{05C2995A-E162-4C16-A0AA-5AA6A3E34100}" type="pres">
      <dgm:prSet presAssocID="{BBE72EA9-0A3B-4545-9A2E-7A3603131E72}" presName="Name21" presStyleCnt="0"/>
      <dgm:spPr/>
    </dgm:pt>
    <dgm:pt modelId="{880F2EEC-22C1-4BEF-92A7-97185A9759FC}" type="pres">
      <dgm:prSet presAssocID="{BBE72EA9-0A3B-4545-9A2E-7A3603131E72}" presName="level2Shape" presStyleLbl="node2" presStyleIdx="3" presStyleCnt="7"/>
      <dgm:spPr/>
      <dgm:t>
        <a:bodyPr/>
        <a:lstStyle/>
        <a:p>
          <a:endParaRPr lang="zh-TW" altLang="en-US"/>
        </a:p>
      </dgm:t>
    </dgm:pt>
    <dgm:pt modelId="{7C754067-8BBE-4B7E-833F-3155FF42B373}" type="pres">
      <dgm:prSet presAssocID="{BBE72EA9-0A3B-4545-9A2E-7A3603131E72}" presName="hierChild3" presStyleCnt="0"/>
      <dgm:spPr/>
    </dgm:pt>
    <dgm:pt modelId="{DC801F2F-80E2-4783-972B-1AF385B8155D}" type="pres">
      <dgm:prSet presAssocID="{C774FB38-6ABB-44EA-8F14-E056DB9464FC}" presName="Name19" presStyleLbl="parChTrans1D3" presStyleIdx="1" presStyleCnt="7"/>
      <dgm:spPr/>
      <dgm:t>
        <a:bodyPr/>
        <a:lstStyle/>
        <a:p>
          <a:endParaRPr lang="zh-TW" altLang="en-US"/>
        </a:p>
      </dgm:t>
    </dgm:pt>
    <dgm:pt modelId="{CBDC61FC-03C3-465C-A8F9-F9809111A2C8}" type="pres">
      <dgm:prSet presAssocID="{26006B85-0063-445E-B640-7A25EBC8D68F}" presName="Name21" presStyleCnt="0"/>
      <dgm:spPr/>
    </dgm:pt>
    <dgm:pt modelId="{8CF533D5-DE3E-4A31-A447-880E2609E5A9}" type="pres">
      <dgm:prSet presAssocID="{26006B85-0063-445E-B640-7A25EBC8D68F}" presName="level2Shape" presStyleLbl="node3" presStyleIdx="1" presStyleCnt="7"/>
      <dgm:spPr/>
      <dgm:t>
        <a:bodyPr/>
        <a:lstStyle/>
        <a:p>
          <a:endParaRPr lang="zh-TW" altLang="en-US"/>
        </a:p>
      </dgm:t>
    </dgm:pt>
    <dgm:pt modelId="{06115C1C-1C75-4849-9147-0BB407E74F8B}" type="pres">
      <dgm:prSet presAssocID="{26006B85-0063-445E-B640-7A25EBC8D68F}" presName="hierChild3" presStyleCnt="0"/>
      <dgm:spPr/>
    </dgm:pt>
    <dgm:pt modelId="{9C7770A5-6168-4DC5-B9A3-F39C95024E9F}" type="pres">
      <dgm:prSet presAssocID="{D2B6557A-7376-480B-A68F-EE6F6FEBFF5E}" presName="Name19" presStyleLbl="parChTrans1D2" presStyleIdx="4" presStyleCnt="7"/>
      <dgm:spPr/>
      <dgm:t>
        <a:bodyPr/>
        <a:lstStyle/>
        <a:p>
          <a:endParaRPr lang="zh-TW" altLang="en-US"/>
        </a:p>
      </dgm:t>
    </dgm:pt>
    <dgm:pt modelId="{1574DBEA-7563-46BA-A4A8-9843815A9F97}" type="pres">
      <dgm:prSet presAssocID="{D2AE78EE-1A81-4D31-B91A-039BB4F6B843}" presName="Name21" presStyleCnt="0"/>
      <dgm:spPr/>
    </dgm:pt>
    <dgm:pt modelId="{4CF2BC6C-78A8-4D45-8331-612D04D01C0D}" type="pres">
      <dgm:prSet presAssocID="{D2AE78EE-1A81-4D31-B91A-039BB4F6B843}" presName="level2Shape" presStyleLbl="node2" presStyleIdx="4" presStyleCnt="7"/>
      <dgm:spPr/>
      <dgm:t>
        <a:bodyPr/>
        <a:lstStyle/>
        <a:p>
          <a:endParaRPr lang="zh-TW" altLang="en-US"/>
        </a:p>
      </dgm:t>
    </dgm:pt>
    <dgm:pt modelId="{DCDAD43A-06D3-444D-BAA0-43168CE8FD58}" type="pres">
      <dgm:prSet presAssocID="{D2AE78EE-1A81-4D31-B91A-039BB4F6B843}" presName="hierChild3" presStyleCnt="0"/>
      <dgm:spPr/>
    </dgm:pt>
    <dgm:pt modelId="{AC674304-CB80-4D7D-9213-5F08C52C2382}" type="pres">
      <dgm:prSet presAssocID="{56EB749F-D8E6-4FE7-B1D5-EBC076B492CE}" presName="Name19" presStyleLbl="parChTrans1D3" presStyleIdx="2" presStyleCnt="7"/>
      <dgm:spPr/>
      <dgm:t>
        <a:bodyPr/>
        <a:lstStyle/>
        <a:p>
          <a:endParaRPr lang="zh-TW" altLang="en-US"/>
        </a:p>
      </dgm:t>
    </dgm:pt>
    <dgm:pt modelId="{C3DDDCEC-D9F8-4404-8121-87824B351B82}" type="pres">
      <dgm:prSet presAssocID="{A255B83D-7E2F-4435-AECD-87E97A99A179}" presName="Name21" presStyleCnt="0"/>
      <dgm:spPr/>
    </dgm:pt>
    <dgm:pt modelId="{72546DC9-0AB5-49D7-A1E6-E505456171F5}" type="pres">
      <dgm:prSet presAssocID="{A255B83D-7E2F-4435-AECD-87E97A99A179}" presName="level2Shape" presStyleLbl="node3" presStyleIdx="2" presStyleCnt="7"/>
      <dgm:spPr/>
      <dgm:t>
        <a:bodyPr/>
        <a:lstStyle/>
        <a:p>
          <a:endParaRPr lang="zh-TW" altLang="en-US"/>
        </a:p>
      </dgm:t>
    </dgm:pt>
    <dgm:pt modelId="{390FAA6A-3458-4B5B-9EA2-153BC55B9B7B}" type="pres">
      <dgm:prSet presAssocID="{A255B83D-7E2F-4435-AECD-87E97A99A179}" presName="hierChild3" presStyleCnt="0"/>
      <dgm:spPr/>
    </dgm:pt>
    <dgm:pt modelId="{8CD35B73-6810-4B91-8256-23A0EE9B01AE}" type="pres">
      <dgm:prSet presAssocID="{EEE2BE6C-A349-4B87-BCA1-B323F8BADDB3}" presName="Name19" presStyleLbl="parChTrans1D2" presStyleIdx="5" presStyleCnt="7"/>
      <dgm:spPr/>
      <dgm:t>
        <a:bodyPr/>
        <a:lstStyle/>
        <a:p>
          <a:endParaRPr lang="zh-TW" altLang="en-US"/>
        </a:p>
      </dgm:t>
    </dgm:pt>
    <dgm:pt modelId="{8ABAAA28-6C45-4E6A-A6D0-432FDBA81F88}" type="pres">
      <dgm:prSet presAssocID="{AC2EEC3D-0DE4-41E5-8C00-3C82FDAEA3F0}" presName="Name21" presStyleCnt="0"/>
      <dgm:spPr/>
    </dgm:pt>
    <dgm:pt modelId="{2B8DDC8B-FC49-4220-A81B-647E59C82065}" type="pres">
      <dgm:prSet presAssocID="{AC2EEC3D-0DE4-41E5-8C00-3C82FDAEA3F0}" presName="level2Shape" presStyleLbl="node2" presStyleIdx="5" presStyleCnt="7"/>
      <dgm:spPr/>
      <dgm:t>
        <a:bodyPr/>
        <a:lstStyle/>
        <a:p>
          <a:endParaRPr lang="zh-TW" altLang="en-US"/>
        </a:p>
      </dgm:t>
    </dgm:pt>
    <dgm:pt modelId="{06D94E9B-239C-468C-BC66-3F0E9D600766}" type="pres">
      <dgm:prSet presAssocID="{AC2EEC3D-0DE4-41E5-8C00-3C82FDAEA3F0}" presName="hierChild3" presStyleCnt="0"/>
      <dgm:spPr/>
    </dgm:pt>
    <dgm:pt modelId="{ACE89106-2323-4D33-B0B9-9C925F3FFD29}" type="pres">
      <dgm:prSet presAssocID="{B0C0AAED-B37E-4B6C-B072-A6F9A3F17E54}" presName="Name19" presStyleLbl="parChTrans1D3" presStyleIdx="3" presStyleCnt="7"/>
      <dgm:spPr/>
      <dgm:t>
        <a:bodyPr/>
        <a:lstStyle/>
        <a:p>
          <a:endParaRPr lang="zh-TW" altLang="en-US"/>
        </a:p>
      </dgm:t>
    </dgm:pt>
    <dgm:pt modelId="{499FE0EE-B2CC-4DD2-B9ED-04C17946E268}" type="pres">
      <dgm:prSet presAssocID="{D50D831F-99A2-4711-8905-DDA71AA453E0}" presName="Name21" presStyleCnt="0"/>
      <dgm:spPr/>
    </dgm:pt>
    <dgm:pt modelId="{738C8B5C-BE49-4985-A850-8004F2E4DB74}" type="pres">
      <dgm:prSet presAssocID="{D50D831F-99A2-4711-8905-DDA71AA453E0}" presName="level2Shape" presStyleLbl="node3" presStyleIdx="3" presStyleCnt="7"/>
      <dgm:spPr/>
      <dgm:t>
        <a:bodyPr/>
        <a:lstStyle/>
        <a:p>
          <a:endParaRPr lang="zh-TW" altLang="en-US"/>
        </a:p>
      </dgm:t>
    </dgm:pt>
    <dgm:pt modelId="{E95FC1F8-DEDC-4526-AA9C-7248EEC3CAF4}" type="pres">
      <dgm:prSet presAssocID="{D50D831F-99A2-4711-8905-DDA71AA453E0}" presName="hierChild3" presStyleCnt="0"/>
      <dgm:spPr/>
    </dgm:pt>
    <dgm:pt modelId="{9ACC1139-E2A0-451B-94DA-EBC823B8CED1}" type="pres">
      <dgm:prSet presAssocID="{663C8F79-664E-4881-BBB3-5C3E0B1B1E09}" presName="Name19" presStyleLbl="parChTrans1D3" presStyleIdx="4" presStyleCnt="7"/>
      <dgm:spPr/>
      <dgm:t>
        <a:bodyPr/>
        <a:lstStyle/>
        <a:p>
          <a:endParaRPr lang="zh-TW" altLang="en-US"/>
        </a:p>
      </dgm:t>
    </dgm:pt>
    <dgm:pt modelId="{BA58EE27-EF35-4EC7-86CB-0E1AE0A6D33F}" type="pres">
      <dgm:prSet presAssocID="{236E0DAB-37CA-4359-8D2E-26AC5A64BE3B}" presName="Name21" presStyleCnt="0"/>
      <dgm:spPr/>
    </dgm:pt>
    <dgm:pt modelId="{977B11EC-C7EF-47A8-AFD8-1B34D7DAF846}" type="pres">
      <dgm:prSet presAssocID="{236E0DAB-37CA-4359-8D2E-26AC5A64BE3B}" presName="level2Shape" presStyleLbl="node3" presStyleIdx="4" presStyleCnt="7"/>
      <dgm:spPr/>
      <dgm:t>
        <a:bodyPr/>
        <a:lstStyle/>
        <a:p>
          <a:endParaRPr lang="zh-TW" altLang="en-US"/>
        </a:p>
      </dgm:t>
    </dgm:pt>
    <dgm:pt modelId="{99E53F1A-D02F-4F8B-A217-89CE46979D8A}" type="pres">
      <dgm:prSet presAssocID="{236E0DAB-37CA-4359-8D2E-26AC5A64BE3B}" presName="hierChild3" presStyleCnt="0"/>
      <dgm:spPr/>
    </dgm:pt>
    <dgm:pt modelId="{BB02AE6A-8119-4CD1-8B88-5A1CB560E4BC}" type="pres">
      <dgm:prSet presAssocID="{7734346E-5047-436C-99D3-A043BFFA042B}" presName="Name19" presStyleLbl="parChTrans1D2" presStyleIdx="6" presStyleCnt="7"/>
      <dgm:spPr/>
      <dgm:t>
        <a:bodyPr/>
        <a:lstStyle/>
        <a:p>
          <a:endParaRPr lang="zh-TW" altLang="en-US"/>
        </a:p>
      </dgm:t>
    </dgm:pt>
    <dgm:pt modelId="{9E0D3C9F-23AD-41A3-A01F-8EA14863A764}" type="pres">
      <dgm:prSet presAssocID="{511C5F7B-8F06-4B32-8D38-ACCF5979D1A7}" presName="Name21" presStyleCnt="0"/>
      <dgm:spPr/>
    </dgm:pt>
    <dgm:pt modelId="{46F3AE2A-4220-409E-B39D-BF1D91F529EE}" type="pres">
      <dgm:prSet presAssocID="{511C5F7B-8F06-4B32-8D38-ACCF5979D1A7}" presName="level2Shape" presStyleLbl="node2" presStyleIdx="6" presStyleCnt="7"/>
      <dgm:spPr/>
      <dgm:t>
        <a:bodyPr/>
        <a:lstStyle/>
        <a:p>
          <a:endParaRPr lang="zh-TW" altLang="en-US"/>
        </a:p>
      </dgm:t>
    </dgm:pt>
    <dgm:pt modelId="{80ABC0C1-F2B2-4DDA-A332-7D94982976B0}" type="pres">
      <dgm:prSet presAssocID="{511C5F7B-8F06-4B32-8D38-ACCF5979D1A7}" presName="hierChild3" presStyleCnt="0"/>
      <dgm:spPr/>
    </dgm:pt>
    <dgm:pt modelId="{1843839B-6FF0-482D-92D7-A83E6266CAD3}" type="pres">
      <dgm:prSet presAssocID="{208F0B66-E47F-4556-88C7-D92BCEAC9DC1}" presName="Name19" presStyleLbl="parChTrans1D3" presStyleIdx="5" presStyleCnt="7"/>
      <dgm:spPr/>
      <dgm:t>
        <a:bodyPr/>
        <a:lstStyle/>
        <a:p>
          <a:endParaRPr lang="zh-TW" altLang="en-US"/>
        </a:p>
      </dgm:t>
    </dgm:pt>
    <dgm:pt modelId="{04D4B2F8-BA11-414A-B581-C297A92FEBC1}" type="pres">
      <dgm:prSet presAssocID="{E4E6EA0B-C39F-46A9-B6F8-3751987A3D84}" presName="Name21" presStyleCnt="0"/>
      <dgm:spPr/>
    </dgm:pt>
    <dgm:pt modelId="{784CAA34-6E0A-4D4E-995A-4EBE523FED12}" type="pres">
      <dgm:prSet presAssocID="{E4E6EA0B-C39F-46A9-B6F8-3751987A3D84}" presName="level2Shape" presStyleLbl="node3" presStyleIdx="5" presStyleCnt="7"/>
      <dgm:spPr/>
      <dgm:t>
        <a:bodyPr/>
        <a:lstStyle/>
        <a:p>
          <a:endParaRPr lang="zh-TW" altLang="en-US"/>
        </a:p>
      </dgm:t>
    </dgm:pt>
    <dgm:pt modelId="{1B6023A9-F90B-4E99-95EF-3C62F2869E5F}" type="pres">
      <dgm:prSet presAssocID="{E4E6EA0B-C39F-46A9-B6F8-3751987A3D84}" presName="hierChild3" presStyleCnt="0"/>
      <dgm:spPr/>
    </dgm:pt>
    <dgm:pt modelId="{E449EB86-7690-411B-9A95-73A7C6B95D3C}" type="pres">
      <dgm:prSet presAssocID="{BB569CDA-3860-43CF-A7C5-3FEBE911B0E7}" presName="Name19" presStyleLbl="parChTrans1D3" presStyleIdx="6" presStyleCnt="7"/>
      <dgm:spPr/>
      <dgm:t>
        <a:bodyPr/>
        <a:lstStyle/>
        <a:p>
          <a:endParaRPr lang="zh-TW" altLang="en-US"/>
        </a:p>
      </dgm:t>
    </dgm:pt>
    <dgm:pt modelId="{5D85EE96-74F6-4132-A0F6-1FE7AB3DCEBE}" type="pres">
      <dgm:prSet presAssocID="{2F49D21D-F65B-4167-87F4-ED641AF176BA}" presName="Name21" presStyleCnt="0"/>
      <dgm:spPr/>
    </dgm:pt>
    <dgm:pt modelId="{CDDCB7DB-FE51-48F6-976C-06749392388F}" type="pres">
      <dgm:prSet presAssocID="{2F49D21D-F65B-4167-87F4-ED641AF176BA}" presName="level2Shape" presStyleLbl="node3" presStyleIdx="6" presStyleCnt="7"/>
      <dgm:spPr/>
      <dgm:t>
        <a:bodyPr/>
        <a:lstStyle/>
        <a:p>
          <a:endParaRPr lang="zh-TW" altLang="en-US"/>
        </a:p>
      </dgm:t>
    </dgm:pt>
    <dgm:pt modelId="{85B214CF-6263-427A-B400-18F1DFC9DB44}" type="pres">
      <dgm:prSet presAssocID="{2F49D21D-F65B-4167-87F4-ED641AF176BA}" presName="hierChild3" presStyleCnt="0"/>
      <dgm:spPr/>
    </dgm:pt>
    <dgm:pt modelId="{9E132D77-CB38-40EC-86E0-80E7FD02D9B5}" type="pres">
      <dgm:prSet presAssocID="{9BD20090-1AB9-4F9D-8C62-9AF4BA732C45}" presName="bgShapesFlow" presStyleCnt="0"/>
      <dgm:spPr/>
    </dgm:pt>
  </dgm:ptLst>
  <dgm:cxnLst>
    <dgm:cxn modelId="{BCA20EFD-3B28-4C7D-A5EE-B778853C7B96}" type="presOf" srcId="{BB569CDA-3860-43CF-A7C5-3FEBE911B0E7}" destId="{E449EB86-7690-411B-9A95-73A7C6B95D3C}" srcOrd="0" destOrd="0" presId="urn:microsoft.com/office/officeart/2005/8/layout/hierarchy6"/>
    <dgm:cxn modelId="{D688A3C2-D0A5-4536-AB0E-FC6DAC54F31C}" srcId="{9BD20090-1AB9-4F9D-8C62-9AF4BA732C45}" destId="{A91B7CCF-B371-4ACA-9724-917797BCA40E}" srcOrd="0" destOrd="0" parTransId="{870F4D3E-1BAD-412B-9F6B-C79042A0DF65}" sibTransId="{6C4E1041-CDDC-4759-A65C-776136F7A0E5}"/>
    <dgm:cxn modelId="{CFDC324B-CB29-4E67-98E6-1DEA13715785}" srcId="{511C5F7B-8F06-4B32-8D38-ACCF5979D1A7}" destId="{2F49D21D-F65B-4167-87F4-ED641AF176BA}" srcOrd="1" destOrd="0" parTransId="{BB569CDA-3860-43CF-A7C5-3FEBE911B0E7}" sibTransId="{58F85000-8F60-4BE2-A626-32DFA64BE6AF}"/>
    <dgm:cxn modelId="{16BC0D8D-CD35-4B0B-AF18-069576B07357}" srcId="{511C5F7B-8F06-4B32-8D38-ACCF5979D1A7}" destId="{E4E6EA0B-C39F-46A9-B6F8-3751987A3D84}" srcOrd="0" destOrd="0" parTransId="{208F0B66-E47F-4556-88C7-D92BCEAC9DC1}" sibTransId="{DF17507D-8B85-4A3C-B046-6EEC370C1ADC}"/>
    <dgm:cxn modelId="{DBF6B6FD-C21E-4629-BA7B-41029965FFB4}" type="presOf" srcId="{93A21C78-B140-409B-9157-785FD67B6DC9}" destId="{301D3C8B-03F6-4C03-BFA1-BDFB15455B21}" srcOrd="0" destOrd="0" presId="urn:microsoft.com/office/officeart/2005/8/layout/hierarchy6"/>
    <dgm:cxn modelId="{50BD663B-E4F2-468F-A637-D0F15DD4869F}" type="presOf" srcId="{23994173-327D-4BCC-9AC2-950DCC73C47E}" destId="{10EF547A-0A5B-4B77-B6AC-9C45C4FCA5EE}" srcOrd="0" destOrd="0" presId="urn:microsoft.com/office/officeart/2005/8/layout/hierarchy6"/>
    <dgm:cxn modelId="{6C3A1FF1-27AC-4C7B-A0CF-D376E628C575}" type="presOf" srcId="{D2B6557A-7376-480B-A68F-EE6F6FEBFF5E}" destId="{9C7770A5-6168-4DC5-B9A3-F39C95024E9F}" srcOrd="0" destOrd="0" presId="urn:microsoft.com/office/officeart/2005/8/layout/hierarchy6"/>
    <dgm:cxn modelId="{FA470504-2310-4F19-9309-F577CECFAF17}" type="presOf" srcId="{A91B7CCF-B371-4ACA-9724-917797BCA40E}" destId="{F37700D6-8CB3-4100-9757-4088398150D5}" srcOrd="0" destOrd="0" presId="urn:microsoft.com/office/officeart/2005/8/layout/hierarchy6"/>
    <dgm:cxn modelId="{588CC750-02F4-484C-B949-474B5F8D35E7}" type="presOf" srcId="{53C06647-6F90-4DE1-88FC-FA5FC50C6E4A}" destId="{A04ADD74-D968-4B03-A396-85EA41207A13}" srcOrd="0" destOrd="0" presId="urn:microsoft.com/office/officeart/2005/8/layout/hierarchy6"/>
    <dgm:cxn modelId="{E92727E7-2A48-4DD0-907C-E6527F28829B}" type="presOf" srcId="{9BD20090-1AB9-4F9D-8C62-9AF4BA732C45}" destId="{913888EF-2A03-4150-98C6-0D25B5BD5685}" srcOrd="0" destOrd="0" presId="urn:microsoft.com/office/officeart/2005/8/layout/hierarchy6"/>
    <dgm:cxn modelId="{B6044AF2-F5D1-4616-B136-7D0B40FCB0D3}" type="presOf" srcId="{2F49D21D-F65B-4167-87F4-ED641AF176BA}" destId="{CDDCB7DB-FE51-48F6-976C-06749392388F}" srcOrd="0" destOrd="0" presId="urn:microsoft.com/office/officeart/2005/8/layout/hierarchy6"/>
    <dgm:cxn modelId="{F9FA3AC4-9E5E-4034-9757-24204405DDC4}" srcId="{23994173-327D-4BCC-9AC2-950DCC73C47E}" destId="{93A21C78-B140-409B-9157-785FD67B6DC9}" srcOrd="0" destOrd="0" parTransId="{DB2E62E3-4ABC-49B5-8129-64D667ACF397}" sibTransId="{D1FB7B1F-8DF0-4244-B358-B90AD182C136}"/>
    <dgm:cxn modelId="{8B0CBC9C-C5A8-42C3-8F83-8440CE83B6B3}" type="presOf" srcId="{A255B83D-7E2F-4435-AECD-87E97A99A179}" destId="{72546DC9-0AB5-49D7-A1E6-E505456171F5}" srcOrd="0" destOrd="0" presId="urn:microsoft.com/office/officeart/2005/8/layout/hierarchy6"/>
    <dgm:cxn modelId="{24EE6A2F-7819-4163-8E58-70CB240CFC8F}" type="presOf" srcId="{663C8F79-664E-4881-BBB3-5C3E0B1B1E09}" destId="{9ACC1139-E2A0-451B-94DA-EBC823B8CED1}" srcOrd="0" destOrd="0" presId="urn:microsoft.com/office/officeart/2005/8/layout/hierarchy6"/>
    <dgm:cxn modelId="{7305EF0A-5464-4030-9039-F4BF3BB5BA63}" srcId="{A91B7CCF-B371-4ACA-9724-917797BCA40E}" destId="{D2AE78EE-1A81-4D31-B91A-039BB4F6B843}" srcOrd="4" destOrd="0" parTransId="{D2B6557A-7376-480B-A68F-EE6F6FEBFF5E}" sibTransId="{6B0E402C-CF9C-4FBB-B61E-28726E4C2969}"/>
    <dgm:cxn modelId="{0F9D890A-85D7-4159-B642-49E359525177}" srcId="{A91B7CCF-B371-4ACA-9724-917797BCA40E}" destId="{4BA4A7C5-8390-4B4B-8678-EAEF024CD6D3}" srcOrd="1" destOrd="0" parTransId="{DC7B43E3-EBCD-4D42-898E-4BAE4DCA329D}" sibTransId="{A467AFF6-9AF0-479C-9B63-D06BC5184CC9}"/>
    <dgm:cxn modelId="{C674B5E7-C288-44DE-B9FF-77BD31FC9D1C}" srcId="{D2AE78EE-1A81-4D31-B91A-039BB4F6B843}" destId="{A255B83D-7E2F-4435-AECD-87E97A99A179}" srcOrd="0" destOrd="0" parTransId="{56EB749F-D8E6-4FE7-B1D5-EBC076B492CE}" sibTransId="{F897AB8A-7B20-40BD-9ACF-30EC28240B86}"/>
    <dgm:cxn modelId="{329CB28D-66A3-4CCE-834A-A2F0B0362802}" srcId="{A91B7CCF-B371-4ACA-9724-917797BCA40E}" destId="{511C5F7B-8F06-4B32-8D38-ACCF5979D1A7}" srcOrd="6" destOrd="0" parTransId="{7734346E-5047-436C-99D3-A043BFFA042B}" sibTransId="{E963EACA-97F9-488F-8AC2-2627D187022B}"/>
    <dgm:cxn modelId="{40AE4AEB-FA0C-4E0B-9957-B14FB384BADA}" type="presOf" srcId="{C774FB38-6ABB-44EA-8F14-E056DB9464FC}" destId="{DC801F2F-80E2-4783-972B-1AF385B8155D}" srcOrd="0" destOrd="0" presId="urn:microsoft.com/office/officeart/2005/8/layout/hierarchy6"/>
    <dgm:cxn modelId="{339FD35C-AAA5-452C-BAF0-BB9D2D8CC3F7}" type="presOf" srcId="{E4E6EA0B-C39F-46A9-B6F8-3751987A3D84}" destId="{784CAA34-6E0A-4D4E-995A-4EBE523FED12}" srcOrd="0" destOrd="0" presId="urn:microsoft.com/office/officeart/2005/8/layout/hierarchy6"/>
    <dgm:cxn modelId="{C17FE21D-BAE6-4A27-99D4-2ED79112E6DA}" type="presOf" srcId="{23C5EE02-F302-45D2-ACF1-F31BA815CBBA}" destId="{222E3EFD-3C5B-480C-9455-C57266A644C4}" srcOrd="0" destOrd="0" presId="urn:microsoft.com/office/officeart/2005/8/layout/hierarchy6"/>
    <dgm:cxn modelId="{96B7FDE0-41BC-443F-8B58-CA77ECCA1B26}" type="presOf" srcId="{0F895156-60D5-49B5-8FBB-755EE7F9B4B0}" destId="{2EEDAB19-13D1-4B9E-A8DB-4CE4F8E4C095}" srcOrd="0" destOrd="0" presId="urn:microsoft.com/office/officeart/2005/8/layout/hierarchy6"/>
    <dgm:cxn modelId="{615111FA-5E17-4E29-99CD-DFC0C7D1063C}" type="presOf" srcId="{D2AE78EE-1A81-4D31-B91A-039BB4F6B843}" destId="{4CF2BC6C-78A8-4D45-8331-612D04D01C0D}" srcOrd="0" destOrd="0" presId="urn:microsoft.com/office/officeart/2005/8/layout/hierarchy6"/>
    <dgm:cxn modelId="{7E4184F2-6223-47BE-BAA2-D08197A712AC}" type="presOf" srcId="{BBE72EA9-0A3B-4545-9A2E-7A3603131E72}" destId="{880F2EEC-22C1-4BEF-92A7-97185A9759FC}" srcOrd="0" destOrd="0" presId="urn:microsoft.com/office/officeart/2005/8/layout/hierarchy6"/>
    <dgm:cxn modelId="{F58C42A0-FB95-46EF-844E-B86619E0D6C6}" type="presOf" srcId="{236E0DAB-37CA-4359-8D2E-26AC5A64BE3B}" destId="{977B11EC-C7EF-47A8-AFD8-1B34D7DAF846}" srcOrd="0" destOrd="0" presId="urn:microsoft.com/office/officeart/2005/8/layout/hierarchy6"/>
    <dgm:cxn modelId="{ABC35AEB-65C1-4A33-8B92-53A639E0C803}" type="presOf" srcId="{EEE2BE6C-A349-4B87-BCA1-B323F8BADDB3}" destId="{8CD35B73-6810-4B91-8256-23A0EE9B01AE}" srcOrd="0" destOrd="0" presId="urn:microsoft.com/office/officeart/2005/8/layout/hierarchy6"/>
    <dgm:cxn modelId="{675D59B5-D70F-4AC9-A2D5-A6CB364BE99C}" type="presOf" srcId="{56EB749F-D8E6-4FE7-B1D5-EBC076B492CE}" destId="{AC674304-CB80-4D7D-9213-5F08C52C2382}" srcOrd="0" destOrd="0" presId="urn:microsoft.com/office/officeart/2005/8/layout/hierarchy6"/>
    <dgm:cxn modelId="{042DCD84-1B45-43A7-B70A-A059E7525C08}" type="presOf" srcId="{208F0B66-E47F-4556-88C7-D92BCEAC9DC1}" destId="{1843839B-6FF0-482D-92D7-A83E6266CAD3}" srcOrd="0" destOrd="0" presId="urn:microsoft.com/office/officeart/2005/8/layout/hierarchy6"/>
    <dgm:cxn modelId="{A473FFFC-54AB-40CE-8E2C-BB4FCDA1B72B}" srcId="{A91B7CCF-B371-4ACA-9724-917797BCA40E}" destId="{0F895156-60D5-49B5-8FBB-755EE7F9B4B0}" srcOrd="0" destOrd="0" parTransId="{53C06647-6F90-4DE1-88FC-FA5FC50C6E4A}" sibTransId="{A759366A-5F47-4747-8E3E-ECE2E43EEB61}"/>
    <dgm:cxn modelId="{7B65576A-4CE0-4ABB-BD9C-26C9613A4A93}" type="presOf" srcId="{26006B85-0063-445E-B640-7A25EBC8D68F}" destId="{8CF533D5-DE3E-4A31-A447-880E2609E5A9}" srcOrd="0" destOrd="0" presId="urn:microsoft.com/office/officeart/2005/8/layout/hierarchy6"/>
    <dgm:cxn modelId="{F58C4D48-96D7-436E-9AF1-71CE491D3504}" type="presOf" srcId="{AC2EEC3D-0DE4-41E5-8C00-3C82FDAEA3F0}" destId="{2B8DDC8B-FC49-4220-A81B-647E59C82065}" srcOrd="0" destOrd="0" presId="urn:microsoft.com/office/officeart/2005/8/layout/hierarchy6"/>
    <dgm:cxn modelId="{9EB9384B-2ADA-4EB9-83D2-62DAF8C5E007}" type="presOf" srcId="{88BB2FEE-BE42-4564-BF4C-31FE05928911}" destId="{34A4CCCA-1FEC-48F3-A74B-0CBACF5AC0E0}" srcOrd="0" destOrd="0" presId="urn:microsoft.com/office/officeart/2005/8/layout/hierarchy6"/>
    <dgm:cxn modelId="{977BAD6C-EFDB-4F99-97A3-6908507770F6}" type="presOf" srcId="{D50D831F-99A2-4711-8905-DDA71AA453E0}" destId="{738C8B5C-BE49-4985-A850-8004F2E4DB74}" srcOrd="0" destOrd="0" presId="urn:microsoft.com/office/officeart/2005/8/layout/hierarchy6"/>
    <dgm:cxn modelId="{07A541E9-3748-4394-ACAE-CCC413B3546A}" srcId="{AC2EEC3D-0DE4-41E5-8C00-3C82FDAEA3F0}" destId="{D50D831F-99A2-4711-8905-DDA71AA453E0}" srcOrd="0" destOrd="0" parTransId="{B0C0AAED-B37E-4B6C-B072-A6F9A3F17E54}" sibTransId="{DCAF87A7-0370-4DB8-987B-4BED4A3D30B7}"/>
    <dgm:cxn modelId="{0BDDC5DC-D7EF-4363-96FB-D92E08F6B207}" srcId="{A91B7CCF-B371-4ACA-9724-917797BCA40E}" destId="{AC2EEC3D-0DE4-41E5-8C00-3C82FDAEA3F0}" srcOrd="5" destOrd="0" parTransId="{EEE2BE6C-A349-4B87-BCA1-B323F8BADDB3}" sibTransId="{A30A49A4-DB06-4A1D-9447-C6C9D89537FF}"/>
    <dgm:cxn modelId="{E7E6999C-1D7E-4CF3-B080-7088E8E7B4EA}" srcId="{A91B7CCF-B371-4ACA-9724-917797BCA40E}" destId="{23994173-327D-4BCC-9AC2-950DCC73C47E}" srcOrd="2" destOrd="0" parTransId="{23C5EE02-F302-45D2-ACF1-F31BA815CBBA}" sibTransId="{A34B5563-B2BD-426C-BCEE-4513CACC9C9B}"/>
    <dgm:cxn modelId="{2C6D2BB5-429A-4A30-A0CF-DE3E2FFF27FE}" type="presOf" srcId="{DB2E62E3-4ABC-49B5-8129-64D667ACF397}" destId="{3224039F-3CFC-4C8A-B692-130E2B8DBA1A}" srcOrd="0" destOrd="0" presId="urn:microsoft.com/office/officeart/2005/8/layout/hierarchy6"/>
    <dgm:cxn modelId="{F70BE0CD-71A6-4154-AC98-BF4D85AEF90C}" type="presOf" srcId="{511C5F7B-8F06-4B32-8D38-ACCF5979D1A7}" destId="{46F3AE2A-4220-409E-B39D-BF1D91F529EE}" srcOrd="0" destOrd="0" presId="urn:microsoft.com/office/officeart/2005/8/layout/hierarchy6"/>
    <dgm:cxn modelId="{4F29DD69-2CF3-4FB2-B2E9-7C7FF94F8E84}" srcId="{A91B7CCF-B371-4ACA-9724-917797BCA40E}" destId="{BBE72EA9-0A3B-4545-9A2E-7A3603131E72}" srcOrd="3" destOrd="0" parTransId="{88BB2FEE-BE42-4564-BF4C-31FE05928911}" sibTransId="{9EEA3E59-FD56-43F3-AFDC-58AA53E47F12}"/>
    <dgm:cxn modelId="{4DEE89C4-7D72-4CBF-A66B-51C166B52FE6}" type="presOf" srcId="{B0C0AAED-B37E-4B6C-B072-A6F9A3F17E54}" destId="{ACE89106-2323-4D33-B0B9-9C925F3FFD29}" srcOrd="0" destOrd="0" presId="urn:microsoft.com/office/officeart/2005/8/layout/hierarchy6"/>
    <dgm:cxn modelId="{2957B320-BD5B-44BA-8E5C-AB6E599D418B}" type="presOf" srcId="{7734346E-5047-436C-99D3-A043BFFA042B}" destId="{BB02AE6A-8119-4CD1-8B88-5A1CB560E4BC}" srcOrd="0" destOrd="0" presId="urn:microsoft.com/office/officeart/2005/8/layout/hierarchy6"/>
    <dgm:cxn modelId="{2093C4AC-17CF-40F7-8A35-799052786759}" type="presOf" srcId="{DC7B43E3-EBCD-4D42-898E-4BAE4DCA329D}" destId="{F3D0C914-3F00-4AF2-A2F3-FF4BB2823EFE}" srcOrd="0" destOrd="0" presId="urn:microsoft.com/office/officeart/2005/8/layout/hierarchy6"/>
    <dgm:cxn modelId="{88B5061A-F7E3-4E7F-B3A4-EBB9C6A5A689}" srcId="{AC2EEC3D-0DE4-41E5-8C00-3C82FDAEA3F0}" destId="{236E0DAB-37CA-4359-8D2E-26AC5A64BE3B}" srcOrd="1" destOrd="0" parTransId="{663C8F79-664E-4881-BBB3-5C3E0B1B1E09}" sibTransId="{D0ECE0A3-147E-474F-845C-BA45667AF988}"/>
    <dgm:cxn modelId="{1C2416B6-B33C-4D56-A5C4-D6359CBE85DA}" srcId="{BBE72EA9-0A3B-4545-9A2E-7A3603131E72}" destId="{26006B85-0063-445E-B640-7A25EBC8D68F}" srcOrd="0" destOrd="0" parTransId="{C774FB38-6ABB-44EA-8F14-E056DB9464FC}" sibTransId="{7CA938C2-946A-4ACE-BA63-66D6457CF3DB}"/>
    <dgm:cxn modelId="{2212FFA4-37E0-4733-A605-620A29A6B89B}" type="presOf" srcId="{4BA4A7C5-8390-4B4B-8678-EAEF024CD6D3}" destId="{054B4B2F-9CDC-49C2-B581-1423055451ED}" srcOrd="0" destOrd="0" presId="urn:microsoft.com/office/officeart/2005/8/layout/hierarchy6"/>
    <dgm:cxn modelId="{AB8918F9-B63F-45A8-BF15-F245E9A72C06}" type="presParOf" srcId="{913888EF-2A03-4150-98C6-0D25B5BD5685}" destId="{FA8F85CC-EF2B-4478-9F06-1CD04FFAED7B}" srcOrd="0" destOrd="0" presId="urn:microsoft.com/office/officeart/2005/8/layout/hierarchy6"/>
    <dgm:cxn modelId="{F478BE3C-FBB8-4DC5-82AB-6D312BE7AED9}" type="presParOf" srcId="{FA8F85CC-EF2B-4478-9F06-1CD04FFAED7B}" destId="{F1FE20EB-9A7F-49BE-B8B3-CB81FBBD2F18}" srcOrd="0" destOrd="0" presId="urn:microsoft.com/office/officeart/2005/8/layout/hierarchy6"/>
    <dgm:cxn modelId="{C601C984-B6C5-4771-B81B-9DFB22732B80}" type="presParOf" srcId="{F1FE20EB-9A7F-49BE-B8B3-CB81FBBD2F18}" destId="{2766F8EA-4F98-4083-A50E-FFA7D5EBF616}" srcOrd="0" destOrd="0" presId="urn:microsoft.com/office/officeart/2005/8/layout/hierarchy6"/>
    <dgm:cxn modelId="{5BDE1EF8-C806-4B76-AB19-28803ED57CD9}" type="presParOf" srcId="{2766F8EA-4F98-4083-A50E-FFA7D5EBF616}" destId="{F37700D6-8CB3-4100-9757-4088398150D5}" srcOrd="0" destOrd="0" presId="urn:microsoft.com/office/officeart/2005/8/layout/hierarchy6"/>
    <dgm:cxn modelId="{CB590B32-51B3-4477-9F7F-F85F7414DD03}" type="presParOf" srcId="{2766F8EA-4F98-4083-A50E-FFA7D5EBF616}" destId="{873DA788-E610-44C9-A05A-755A21EFBC5B}" srcOrd="1" destOrd="0" presId="urn:microsoft.com/office/officeart/2005/8/layout/hierarchy6"/>
    <dgm:cxn modelId="{63C09A6F-32B6-4BC6-93EF-86273DC13242}" type="presParOf" srcId="{873DA788-E610-44C9-A05A-755A21EFBC5B}" destId="{A04ADD74-D968-4B03-A396-85EA41207A13}" srcOrd="0" destOrd="0" presId="urn:microsoft.com/office/officeart/2005/8/layout/hierarchy6"/>
    <dgm:cxn modelId="{B368A81D-D516-472D-B15D-F535542198CC}" type="presParOf" srcId="{873DA788-E610-44C9-A05A-755A21EFBC5B}" destId="{4FF4EDE0-497F-44D2-B4FC-DAC43C1F2ACA}" srcOrd="1" destOrd="0" presId="urn:microsoft.com/office/officeart/2005/8/layout/hierarchy6"/>
    <dgm:cxn modelId="{ABAEC6E0-79E7-47DD-BD90-DD7420236D6B}" type="presParOf" srcId="{4FF4EDE0-497F-44D2-B4FC-DAC43C1F2ACA}" destId="{2EEDAB19-13D1-4B9E-A8DB-4CE4F8E4C095}" srcOrd="0" destOrd="0" presId="urn:microsoft.com/office/officeart/2005/8/layout/hierarchy6"/>
    <dgm:cxn modelId="{A04685D6-0417-4CB2-B539-C8508ABB8939}" type="presParOf" srcId="{4FF4EDE0-497F-44D2-B4FC-DAC43C1F2ACA}" destId="{36D86AEC-D295-4E41-8224-0F7AD5550FA5}" srcOrd="1" destOrd="0" presId="urn:microsoft.com/office/officeart/2005/8/layout/hierarchy6"/>
    <dgm:cxn modelId="{04D860D5-9D07-4F2F-8370-3C97A0C2091B}" type="presParOf" srcId="{873DA788-E610-44C9-A05A-755A21EFBC5B}" destId="{F3D0C914-3F00-4AF2-A2F3-FF4BB2823EFE}" srcOrd="2" destOrd="0" presId="urn:microsoft.com/office/officeart/2005/8/layout/hierarchy6"/>
    <dgm:cxn modelId="{F2BB9EC8-7A7E-4CA8-9568-D18B14DFD8F0}" type="presParOf" srcId="{873DA788-E610-44C9-A05A-755A21EFBC5B}" destId="{172C4AEF-44E4-42A5-A625-E24D114325BA}" srcOrd="3" destOrd="0" presId="urn:microsoft.com/office/officeart/2005/8/layout/hierarchy6"/>
    <dgm:cxn modelId="{A644B8DE-BEA6-47CA-9B8F-15C4F25DE5B4}" type="presParOf" srcId="{172C4AEF-44E4-42A5-A625-E24D114325BA}" destId="{054B4B2F-9CDC-49C2-B581-1423055451ED}" srcOrd="0" destOrd="0" presId="urn:microsoft.com/office/officeart/2005/8/layout/hierarchy6"/>
    <dgm:cxn modelId="{EE7156DD-2AD5-410D-A169-AAAB604A8BCE}" type="presParOf" srcId="{172C4AEF-44E4-42A5-A625-E24D114325BA}" destId="{2DD28535-A20A-49A0-8CE2-471820FDE204}" srcOrd="1" destOrd="0" presId="urn:microsoft.com/office/officeart/2005/8/layout/hierarchy6"/>
    <dgm:cxn modelId="{31F59FB7-5C75-4B74-BADD-EDD70E21EF91}" type="presParOf" srcId="{873DA788-E610-44C9-A05A-755A21EFBC5B}" destId="{222E3EFD-3C5B-480C-9455-C57266A644C4}" srcOrd="4" destOrd="0" presId="urn:microsoft.com/office/officeart/2005/8/layout/hierarchy6"/>
    <dgm:cxn modelId="{F0E3E7EC-E1A5-402C-8EA5-0225D68489F2}" type="presParOf" srcId="{873DA788-E610-44C9-A05A-755A21EFBC5B}" destId="{6BA5B4E0-74F0-4ACE-AD45-983A41866C83}" srcOrd="5" destOrd="0" presId="urn:microsoft.com/office/officeart/2005/8/layout/hierarchy6"/>
    <dgm:cxn modelId="{422C5FB9-CE74-423F-B079-5C7AA98531C6}" type="presParOf" srcId="{6BA5B4E0-74F0-4ACE-AD45-983A41866C83}" destId="{10EF547A-0A5B-4B77-B6AC-9C45C4FCA5EE}" srcOrd="0" destOrd="0" presId="urn:microsoft.com/office/officeart/2005/8/layout/hierarchy6"/>
    <dgm:cxn modelId="{C7B7945C-CB6F-4AFD-A4D1-5237BDB6DA52}" type="presParOf" srcId="{6BA5B4E0-74F0-4ACE-AD45-983A41866C83}" destId="{349EF665-656F-45A2-909B-AB1F468B6633}" srcOrd="1" destOrd="0" presId="urn:microsoft.com/office/officeart/2005/8/layout/hierarchy6"/>
    <dgm:cxn modelId="{E8E7E275-1A5E-492E-8C26-A6AEF00CBC50}" type="presParOf" srcId="{349EF665-656F-45A2-909B-AB1F468B6633}" destId="{3224039F-3CFC-4C8A-B692-130E2B8DBA1A}" srcOrd="0" destOrd="0" presId="urn:microsoft.com/office/officeart/2005/8/layout/hierarchy6"/>
    <dgm:cxn modelId="{293675EB-E5EE-4618-BC50-5FB2DF965612}" type="presParOf" srcId="{349EF665-656F-45A2-909B-AB1F468B6633}" destId="{0FBB4544-691D-4617-BE3F-D4F84936FABC}" srcOrd="1" destOrd="0" presId="urn:microsoft.com/office/officeart/2005/8/layout/hierarchy6"/>
    <dgm:cxn modelId="{72E07F24-9D68-4958-9E37-EBE05A63C5E9}" type="presParOf" srcId="{0FBB4544-691D-4617-BE3F-D4F84936FABC}" destId="{301D3C8B-03F6-4C03-BFA1-BDFB15455B21}" srcOrd="0" destOrd="0" presId="urn:microsoft.com/office/officeart/2005/8/layout/hierarchy6"/>
    <dgm:cxn modelId="{965C4B11-721C-4383-8AD4-597CC44552DC}" type="presParOf" srcId="{0FBB4544-691D-4617-BE3F-D4F84936FABC}" destId="{A9C12A7A-53EB-4BA8-A1D1-B57D361CF2E5}" srcOrd="1" destOrd="0" presId="urn:microsoft.com/office/officeart/2005/8/layout/hierarchy6"/>
    <dgm:cxn modelId="{02FAEB7C-C942-4283-AC71-6208D0AF3812}" type="presParOf" srcId="{873DA788-E610-44C9-A05A-755A21EFBC5B}" destId="{34A4CCCA-1FEC-48F3-A74B-0CBACF5AC0E0}" srcOrd="6" destOrd="0" presId="urn:microsoft.com/office/officeart/2005/8/layout/hierarchy6"/>
    <dgm:cxn modelId="{004ACD28-AD28-4FF0-AC82-E733268A8DF7}" type="presParOf" srcId="{873DA788-E610-44C9-A05A-755A21EFBC5B}" destId="{05C2995A-E162-4C16-A0AA-5AA6A3E34100}" srcOrd="7" destOrd="0" presId="urn:microsoft.com/office/officeart/2005/8/layout/hierarchy6"/>
    <dgm:cxn modelId="{F6DC8877-1759-4DA0-A74B-07F25D433579}" type="presParOf" srcId="{05C2995A-E162-4C16-A0AA-5AA6A3E34100}" destId="{880F2EEC-22C1-4BEF-92A7-97185A9759FC}" srcOrd="0" destOrd="0" presId="urn:microsoft.com/office/officeart/2005/8/layout/hierarchy6"/>
    <dgm:cxn modelId="{2B68B4F2-2718-4B16-A5D6-2BAB141F18F2}" type="presParOf" srcId="{05C2995A-E162-4C16-A0AA-5AA6A3E34100}" destId="{7C754067-8BBE-4B7E-833F-3155FF42B373}" srcOrd="1" destOrd="0" presId="urn:microsoft.com/office/officeart/2005/8/layout/hierarchy6"/>
    <dgm:cxn modelId="{1562A95A-7FE2-49A4-BCDA-0C10299487A6}" type="presParOf" srcId="{7C754067-8BBE-4B7E-833F-3155FF42B373}" destId="{DC801F2F-80E2-4783-972B-1AF385B8155D}" srcOrd="0" destOrd="0" presId="urn:microsoft.com/office/officeart/2005/8/layout/hierarchy6"/>
    <dgm:cxn modelId="{E5CC3EC3-82F1-4966-8622-0E7F1561FF71}" type="presParOf" srcId="{7C754067-8BBE-4B7E-833F-3155FF42B373}" destId="{CBDC61FC-03C3-465C-A8F9-F9809111A2C8}" srcOrd="1" destOrd="0" presId="urn:microsoft.com/office/officeart/2005/8/layout/hierarchy6"/>
    <dgm:cxn modelId="{5F69FFFA-50C2-4550-9096-7A4E8FFD67C2}" type="presParOf" srcId="{CBDC61FC-03C3-465C-A8F9-F9809111A2C8}" destId="{8CF533D5-DE3E-4A31-A447-880E2609E5A9}" srcOrd="0" destOrd="0" presId="urn:microsoft.com/office/officeart/2005/8/layout/hierarchy6"/>
    <dgm:cxn modelId="{5BC5B875-39F4-4439-91D4-5141EEFC2AC4}" type="presParOf" srcId="{CBDC61FC-03C3-465C-A8F9-F9809111A2C8}" destId="{06115C1C-1C75-4849-9147-0BB407E74F8B}" srcOrd="1" destOrd="0" presId="urn:microsoft.com/office/officeart/2005/8/layout/hierarchy6"/>
    <dgm:cxn modelId="{4BBC6767-721A-4AAF-94BC-1610711E31EF}" type="presParOf" srcId="{873DA788-E610-44C9-A05A-755A21EFBC5B}" destId="{9C7770A5-6168-4DC5-B9A3-F39C95024E9F}" srcOrd="8" destOrd="0" presId="urn:microsoft.com/office/officeart/2005/8/layout/hierarchy6"/>
    <dgm:cxn modelId="{57A187D0-FC5E-44BE-8B2A-A8AA72345048}" type="presParOf" srcId="{873DA788-E610-44C9-A05A-755A21EFBC5B}" destId="{1574DBEA-7563-46BA-A4A8-9843815A9F97}" srcOrd="9" destOrd="0" presId="urn:microsoft.com/office/officeart/2005/8/layout/hierarchy6"/>
    <dgm:cxn modelId="{1C993804-EC6D-49E9-8983-7449D031EF2D}" type="presParOf" srcId="{1574DBEA-7563-46BA-A4A8-9843815A9F97}" destId="{4CF2BC6C-78A8-4D45-8331-612D04D01C0D}" srcOrd="0" destOrd="0" presId="urn:microsoft.com/office/officeart/2005/8/layout/hierarchy6"/>
    <dgm:cxn modelId="{4FA421EC-6BB4-457E-AB36-CB4912910EA1}" type="presParOf" srcId="{1574DBEA-7563-46BA-A4A8-9843815A9F97}" destId="{DCDAD43A-06D3-444D-BAA0-43168CE8FD58}" srcOrd="1" destOrd="0" presId="urn:microsoft.com/office/officeart/2005/8/layout/hierarchy6"/>
    <dgm:cxn modelId="{8E6E8B2B-AC18-4FDE-B974-AA8D52AE44CF}" type="presParOf" srcId="{DCDAD43A-06D3-444D-BAA0-43168CE8FD58}" destId="{AC674304-CB80-4D7D-9213-5F08C52C2382}" srcOrd="0" destOrd="0" presId="urn:microsoft.com/office/officeart/2005/8/layout/hierarchy6"/>
    <dgm:cxn modelId="{DD0095E6-0ECA-4BA3-BF6B-F5212C4C6EAC}" type="presParOf" srcId="{DCDAD43A-06D3-444D-BAA0-43168CE8FD58}" destId="{C3DDDCEC-D9F8-4404-8121-87824B351B82}" srcOrd="1" destOrd="0" presId="urn:microsoft.com/office/officeart/2005/8/layout/hierarchy6"/>
    <dgm:cxn modelId="{89DAC7A1-FB76-49A2-B537-E928A282670C}" type="presParOf" srcId="{C3DDDCEC-D9F8-4404-8121-87824B351B82}" destId="{72546DC9-0AB5-49D7-A1E6-E505456171F5}" srcOrd="0" destOrd="0" presId="urn:microsoft.com/office/officeart/2005/8/layout/hierarchy6"/>
    <dgm:cxn modelId="{106DD5CB-2488-4F8D-8DED-042241F119FF}" type="presParOf" srcId="{C3DDDCEC-D9F8-4404-8121-87824B351B82}" destId="{390FAA6A-3458-4B5B-9EA2-153BC55B9B7B}" srcOrd="1" destOrd="0" presId="urn:microsoft.com/office/officeart/2005/8/layout/hierarchy6"/>
    <dgm:cxn modelId="{B69A40A0-B66C-42B5-801F-27279B8CCC1A}" type="presParOf" srcId="{873DA788-E610-44C9-A05A-755A21EFBC5B}" destId="{8CD35B73-6810-4B91-8256-23A0EE9B01AE}" srcOrd="10" destOrd="0" presId="urn:microsoft.com/office/officeart/2005/8/layout/hierarchy6"/>
    <dgm:cxn modelId="{803D70D3-190F-4E42-ABEC-22EACECEEAC1}" type="presParOf" srcId="{873DA788-E610-44C9-A05A-755A21EFBC5B}" destId="{8ABAAA28-6C45-4E6A-A6D0-432FDBA81F88}" srcOrd="11" destOrd="0" presId="urn:microsoft.com/office/officeart/2005/8/layout/hierarchy6"/>
    <dgm:cxn modelId="{CD8C4616-5D10-4B92-8304-073170AB9F02}" type="presParOf" srcId="{8ABAAA28-6C45-4E6A-A6D0-432FDBA81F88}" destId="{2B8DDC8B-FC49-4220-A81B-647E59C82065}" srcOrd="0" destOrd="0" presId="urn:microsoft.com/office/officeart/2005/8/layout/hierarchy6"/>
    <dgm:cxn modelId="{856FBA57-4AC4-444F-8655-29F83A055055}" type="presParOf" srcId="{8ABAAA28-6C45-4E6A-A6D0-432FDBA81F88}" destId="{06D94E9B-239C-468C-BC66-3F0E9D600766}" srcOrd="1" destOrd="0" presId="urn:microsoft.com/office/officeart/2005/8/layout/hierarchy6"/>
    <dgm:cxn modelId="{7F80C9EC-4F74-4CC0-952D-71E0E44B1F47}" type="presParOf" srcId="{06D94E9B-239C-468C-BC66-3F0E9D600766}" destId="{ACE89106-2323-4D33-B0B9-9C925F3FFD29}" srcOrd="0" destOrd="0" presId="urn:microsoft.com/office/officeart/2005/8/layout/hierarchy6"/>
    <dgm:cxn modelId="{D14FEBC0-B276-4880-BC2D-EE2F3279099C}" type="presParOf" srcId="{06D94E9B-239C-468C-BC66-3F0E9D600766}" destId="{499FE0EE-B2CC-4DD2-B9ED-04C17946E268}" srcOrd="1" destOrd="0" presId="urn:microsoft.com/office/officeart/2005/8/layout/hierarchy6"/>
    <dgm:cxn modelId="{C9419C3D-0536-4AA5-B72D-077C679F53B4}" type="presParOf" srcId="{499FE0EE-B2CC-4DD2-B9ED-04C17946E268}" destId="{738C8B5C-BE49-4985-A850-8004F2E4DB74}" srcOrd="0" destOrd="0" presId="urn:microsoft.com/office/officeart/2005/8/layout/hierarchy6"/>
    <dgm:cxn modelId="{41C15B55-9A3A-48DA-A564-EDFA2E2AB1BD}" type="presParOf" srcId="{499FE0EE-B2CC-4DD2-B9ED-04C17946E268}" destId="{E95FC1F8-DEDC-4526-AA9C-7248EEC3CAF4}" srcOrd="1" destOrd="0" presId="urn:microsoft.com/office/officeart/2005/8/layout/hierarchy6"/>
    <dgm:cxn modelId="{753D7694-1348-4977-B03D-815E1224425D}" type="presParOf" srcId="{06D94E9B-239C-468C-BC66-3F0E9D600766}" destId="{9ACC1139-E2A0-451B-94DA-EBC823B8CED1}" srcOrd="2" destOrd="0" presId="urn:microsoft.com/office/officeart/2005/8/layout/hierarchy6"/>
    <dgm:cxn modelId="{FD8BFC90-0342-41ED-841B-B9094BA2E2B9}" type="presParOf" srcId="{06D94E9B-239C-468C-BC66-3F0E9D600766}" destId="{BA58EE27-EF35-4EC7-86CB-0E1AE0A6D33F}" srcOrd="3" destOrd="0" presId="urn:microsoft.com/office/officeart/2005/8/layout/hierarchy6"/>
    <dgm:cxn modelId="{EBE19B28-E230-4304-AA81-6C6997EEF4A1}" type="presParOf" srcId="{BA58EE27-EF35-4EC7-86CB-0E1AE0A6D33F}" destId="{977B11EC-C7EF-47A8-AFD8-1B34D7DAF846}" srcOrd="0" destOrd="0" presId="urn:microsoft.com/office/officeart/2005/8/layout/hierarchy6"/>
    <dgm:cxn modelId="{67A76003-DFFE-456D-A230-9CA00647F6D2}" type="presParOf" srcId="{BA58EE27-EF35-4EC7-86CB-0E1AE0A6D33F}" destId="{99E53F1A-D02F-4F8B-A217-89CE46979D8A}" srcOrd="1" destOrd="0" presId="urn:microsoft.com/office/officeart/2005/8/layout/hierarchy6"/>
    <dgm:cxn modelId="{F293E7C2-2BA6-48AA-89AD-A30F07D54886}" type="presParOf" srcId="{873DA788-E610-44C9-A05A-755A21EFBC5B}" destId="{BB02AE6A-8119-4CD1-8B88-5A1CB560E4BC}" srcOrd="12" destOrd="0" presId="urn:microsoft.com/office/officeart/2005/8/layout/hierarchy6"/>
    <dgm:cxn modelId="{8B9E1D83-573A-4621-BDC3-A2CEA523BEFC}" type="presParOf" srcId="{873DA788-E610-44C9-A05A-755A21EFBC5B}" destId="{9E0D3C9F-23AD-41A3-A01F-8EA14863A764}" srcOrd="13" destOrd="0" presId="urn:microsoft.com/office/officeart/2005/8/layout/hierarchy6"/>
    <dgm:cxn modelId="{FB151608-5771-4900-917E-A918DB559F9A}" type="presParOf" srcId="{9E0D3C9F-23AD-41A3-A01F-8EA14863A764}" destId="{46F3AE2A-4220-409E-B39D-BF1D91F529EE}" srcOrd="0" destOrd="0" presId="urn:microsoft.com/office/officeart/2005/8/layout/hierarchy6"/>
    <dgm:cxn modelId="{B5082140-C33F-4D21-B059-89FAADB934C7}" type="presParOf" srcId="{9E0D3C9F-23AD-41A3-A01F-8EA14863A764}" destId="{80ABC0C1-F2B2-4DDA-A332-7D94982976B0}" srcOrd="1" destOrd="0" presId="urn:microsoft.com/office/officeart/2005/8/layout/hierarchy6"/>
    <dgm:cxn modelId="{5FA370D4-B957-45FF-A8C8-8FE33EEC40D7}" type="presParOf" srcId="{80ABC0C1-F2B2-4DDA-A332-7D94982976B0}" destId="{1843839B-6FF0-482D-92D7-A83E6266CAD3}" srcOrd="0" destOrd="0" presId="urn:microsoft.com/office/officeart/2005/8/layout/hierarchy6"/>
    <dgm:cxn modelId="{E4D4032A-A2A0-40F9-A110-C24126D229EA}" type="presParOf" srcId="{80ABC0C1-F2B2-4DDA-A332-7D94982976B0}" destId="{04D4B2F8-BA11-414A-B581-C297A92FEBC1}" srcOrd="1" destOrd="0" presId="urn:microsoft.com/office/officeart/2005/8/layout/hierarchy6"/>
    <dgm:cxn modelId="{B2BF991F-04D3-4511-8754-A2DCB21BDAA7}" type="presParOf" srcId="{04D4B2F8-BA11-414A-B581-C297A92FEBC1}" destId="{784CAA34-6E0A-4D4E-995A-4EBE523FED12}" srcOrd="0" destOrd="0" presId="urn:microsoft.com/office/officeart/2005/8/layout/hierarchy6"/>
    <dgm:cxn modelId="{BE40597F-ADF8-41B8-9215-0AEEE5AFE48B}" type="presParOf" srcId="{04D4B2F8-BA11-414A-B581-C297A92FEBC1}" destId="{1B6023A9-F90B-4E99-95EF-3C62F2869E5F}" srcOrd="1" destOrd="0" presId="urn:microsoft.com/office/officeart/2005/8/layout/hierarchy6"/>
    <dgm:cxn modelId="{B2F87CFE-CA8E-4425-94E2-1812324A93C5}" type="presParOf" srcId="{80ABC0C1-F2B2-4DDA-A332-7D94982976B0}" destId="{E449EB86-7690-411B-9A95-73A7C6B95D3C}" srcOrd="2" destOrd="0" presId="urn:microsoft.com/office/officeart/2005/8/layout/hierarchy6"/>
    <dgm:cxn modelId="{7F68DB30-448D-448A-827B-444254DD6F4B}" type="presParOf" srcId="{80ABC0C1-F2B2-4DDA-A332-7D94982976B0}" destId="{5D85EE96-74F6-4132-A0F6-1FE7AB3DCEBE}" srcOrd="3" destOrd="0" presId="urn:microsoft.com/office/officeart/2005/8/layout/hierarchy6"/>
    <dgm:cxn modelId="{8CAAAD7A-C08A-45C4-9518-A5867BA694F3}" type="presParOf" srcId="{5D85EE96-74F6-4132-A0F6-1FE7AB3DCEBE}" destId="{CDDCB7DB-FE51-48F6-976C-06749392388F}" srcOrd="0" destOrd="0" presId="urn:microsoft.com/office/officeart/2005/8/layout/hierarchy6"/>
    <dgm:cxn modelId="{C504EB5E-F7CC-4739-B9D5-78861345F7A2}" type="presParOf" srcId="{5D85EE96-74F6-4132-A0F6-1FE7AB3DCEBE}" destId="{85B214CF-6263-427A-B400-18F1DFC9DB44}" srcOrd="1" destOrd="0" presId="urn:microsoft.com/office/officeart/2005/8/layout/hierarchy6"/>
    <dgm:cxn modelId="{969C5B24-95BA-424A-A26F-669DB80ED92B}" type="presParOf" srcId="{913888EF-2A03-4150-98C6-0D25B5BD5685}" destId="{9E132D77-CB38-40EC-86E0-80E7FD02D9B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49974-1783-41C6-B9DD-653C9631B080}">
      <dsp:nvSpPr>
        <dsp:cNvPr id="0" name=""/>
        <dsp:cNvSpPr/>
      </dsp:nvSpPr>
      <dsp:spPr>
        <a:xfrm>
          <a:off x="4212130" y="854392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首頁</a:t>
          </a:r>
          <a:endParaRPr lang="zh-TW" altLang="en-US" sz="2100" kern="1200" dirty="0"/>
        </a:p>
      </dsp:txBody>
      <dsp:txXfrm>
        <a:off x="4237324" y="879586"/>
        <a:ext cx="1239877" cy="809788"/>
      </dsp:txXfrm>
    </dsp:sp>
    <dsp:sp modelId="{D9539C82-8A71-4725-B796-56119CC97EC0}">
      <dsp:nvSpPr>
        <dsp:cNvPr id="0" name=""/>
        <dsp:cNvSpPr/>
      </dsp:nvSpPr>
      <dsp:spPr>
        <a:xfrm>
          <a:off x="663900" y="1714569"/>
          <a:ext cx="4193362" cy="1407937"/>
        </a:xfrm>
        <a:custGeom>
          <a:avLst/>
          <a:gdLst/>
          <a:ahLst/>
          <a:cxnLst/>
          <a:rect l="0" t="0" r="0" b="0"/>
          <a:pathLst>
            <a:path>
              <a:moveTo>
                <a:pt x="4193362" y="0"/>
              </a:moveTo>
              <a:lnTo>
                <a:pt x="4193362" y="703968"/>
              </a:lnTo>
              <a:lnTo>
                <a:pt x="0" y="703968"/>
              </a:lnTo>
              <a:lnTo>
                <a:pt x="0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86D5B-0F9A-441E-8F09-7890C5C1E7BA}">
      <dsp:nvSpPr>
        <dsp:cNvPr id="0" name=""/>
        <dsp:cNvSpPr/>
      </dsp:nvSpPr>
      <dsp:spPr>
        <a:xfrm>
          <a:off x="18767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/>
            <a:t>Play</a:t>
          </a:r>
          <a:endParaRPr lang="zh-TW" altLang="en-US" sz="2100" kern="1200" dirty="0"/>
        </a:p>
      </dsp:txBody>
      <dsp:txXfrm>
        <a:off x="43961" y="3147701"/>
        <a:ext cx="1239877" cy="809788"/>
      </dsp:txXfrm>
    </dsp:sp>
    <dsp:sp modelId="{46E70B44-B616-4FC1-80FB-C9B365D21E93}">
      <dsp:nvSpPr>
        <dsp:cNvPr id="0" name=""/>
        <dsp:cNvSpPr/>
      </dsp:nvSpPr>
      <dsp:spPr>
        <a:xfrm>
          <a:off x="2332458" y="1714569"/>
          <a:ext cx="2524804" cy="1407937"/>
        </a:xfrm>
        <a:custGeom>
          <a:avLst/>
          <a:gdLst/>
          <a:ahLst/>
          <a:cxnLst/>
          <a:rect l="0" t="0" r="0" b="0"/>
          <a:pathLst>
            <a:path>
              <a:moveTo>
                <a:pt x="2524804" y="0"/>
              </a:moveTo>
              <a:lnTo>
                <a:pt x="2524804" y="703968"/>
              </a:lnTo>
              <a:lnTo>
                <a:pt x="0" y="703968"/>
              </a:lnTo>
              <a:lnTo>
                <a:pt x="0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2B8DDC-6ACB-4672-A721-8AB3B808B072}">
      <dsp:nvSpPr>
        <dsp:cNvPr id="0" name=""/>
        <dsp:cNvSpPr/>
      </dsp:nvSpPr>
      <dsp:spPr>
        <a:xfrm>
          <a:off x="1687326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err="1" smtClean="0"/>
            <a:t>Github</a:t>
          </a:r>
          <a:endParaRPr lang="zh-TW" altLang="en-US" sz="2100" kern="1200" dirty="0"/>
        </a:p>
      </dsp:txBody>
      <dsp:txXfrm>
        <a:off x="1712520" y="3147701"/>
        <a:ext cx="1239877" cy="809788"/>
      </dsp:txXfrm>
    </dsp:sp>
    <dsp:sp modelId="{95BB9D6D-FC06-4522-9E84-AF34FDBEAFFD}">
      <dsp:nvSpPr>
        <dsp:cNvPr id="0" name=""/>
        <dsp:cNvSpPr/>
      </dsp:nvSpPr>
      <dsp:spPr>
        <a:xfrm>
          <a:off x="4009804" y="1714569"/>
          <a:ext cx="847459" cy="1407937"/>
        </a:xfrm>
        <a:custGeom>
          <a:avLst/>
          <a:gdLst/>
          <a:ahLst/>
          <a:cxnLst/>
          <a:rect l="0" t="0" r="0" b="0"/>
          <a:pathLst>
            <a:path>
              <a:moveTo>
                <a:pt x="847459" y="0"/>
              </a:moveTo>
              <a:lnTo>
                <a:pt x="847459" y="703968"/>
              </a:lnTo>
              <a:lnTo>
                <a:pt x="0" y="703968"/>
              </a:lnTo>
              <a:lnTo>
                <a:pt x="0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0BFC4D-9D35-4ED8-BF1E-0B1C8417AA7C}">
      <dsp:nvSpPr>
        <dsp:cNvPr id="0" name=""/>
        <dsp:cNvSpPr/>
      </dsp:nvSpPr>
      <dsp:spPr>
        <a:xfrm>
          <a:off x="3364671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特色</a:t>
          </a:r>
          <a:endParaRPr lang="zh-TW" altLang="en-US" sz="2100" kern="1200" dirty="0"/>
        </a:p>
      </dsp:txBody>
      <dsp:txXfrm>
        <a:off x="3389865" y="3147701"/>
        <a:ext cx="1239877" cy="809788"/>
      </dsp:txXfrm>
    </dsp:sp>
    <dsp:sp modelId="{534EB773-61B1-43B1-B438-7D791B02E56D}">
      <dsp:nvSpPr>
        <dsp:cNvPr id="0" name=""/>
        <dsp:cNvSpPr/>
      </dsp:nvSpPr>
      <dsp:spPr>
        <a:xfrm>
          <a:off x="4857263" y="1714569"/>
          <a:ext cx="829885" cy="1407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3968"/>
              </a:lnTo>
              <a:lnTo>
                <a:pt x="829885" y="703968"/>
              </a:lnTo>
              <a:lnTo>
                <a:pt x="829885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63C6E6-E2BE-476B-ADCD-D063FD10DD9A}">
      <dsp:nvSpPr>
        <dsp:cNvPr id="0" name=""/>
        <dsp:cNvSpPr/>
      </dsp:nvSpPr>
      <dsp:spPr>
        <a:xfrm>
          <a:off x="5042016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按鍵說明</a:t>
          </a:r>
          <a:endParaRPr lang="zh-TW" altLang="en-US" sz="2100" kern="1200" dirty="0"/>
        </a:p>
      </dsp:txBody>
      <dsp:txXfrm>
        <a:off x="5067210" y="3147701"/>
        <a:ext cx="1239877" cy="809788"/>
      </dsp:txXfrm>
    </dsp:sp>
    <dsp:sp modelId="{A6256FD9-0EB2-492B-8758-09CD1EA69CB1}">
      <dsp:nvSpPr>
        <dsp:cNvPr id="0" name=""/>
        <dsp:cNvSpPr/>
      </dsp:nvSpPr>
      <dsp:spPr>
        <a:xfrm>
          <a:off x="4857263" y="1714569"/>
          <a:ext cx="2507230" cy="1407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3968"/>
              </a:lnTo>
              <a:lnTo>
                <a:pt x="2507230" y="703968"/>
              </a:lnTo>
              <a:lnTo>
                <a:pt x="2507230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549F8F-F77F-4935-B307-361A8E70B393}">
      <dsp:nvSpPr>
        <dsp:cNvPr id="0" name=""/>
        <dsp:cNvSpPr/>
      </dsp:nvSpPr>
      <dsp:spPr>
        <a:xfrm>
          <a:off x="6719361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攻略</a:t>
          </a:r>
          <a:endParaRPr lang="zh-TW" altLang="en-US" sz="2100" kern="1200" dirty="0"/>
        </a:p>
      </dsp:txBody>
      <dsp:txXfrm>
        <a:off x="6744555" y="3147701"/>
        <a:ext cx="1239877" cy="809788"/>
      </dsp:txXfrm>
    </dsp:sp>
    <dsp:sp modelId="{9CF99045-43DF-4CCB-9DAE-20C073F78937}">
      <dsp:nvSpPr>
        <dsp:cNvPr id="0" name=""/>
        <dsp:cNvSpPr/>
      </dsp:nvSpPr>
      <dsp:spPr>
        <a:xfrm>
          <a:off x="4857263" y="1714569"/>
          <a:ext cx="4176957" cy="1407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3968"/>
              </a:lnTo>
              <a:lnTo>
                <a:pt x="4176957" y="703968"/>
              </a:lnTo>
              <a:lnTo>
                <a:pt x="4176957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C2066-401F-45E2-8994-2313FC9A98B3}">
      <dsp:nvSpPr>
        <dsp:cNvPr id="0" name=""/>
        <dsp:cNvSpPr/>
      </dsp:nvSpPr>
      <dsp:spPr>
        <a:xfrm>
          <a:off x="8389088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聯絡資料</a:t>
          </a:r>
          <a:endParaRPr lang="zh-TW" altLang="en-US" sz="2100" kern="1200" dirty="0"/>
        </a:p>
      </dsp:txBody>
      <dsp:txXfrm>
        <a:off x="8414282" y="3147701"/>
        <a:ext cx="1239877" cy="809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700D6-8CB3-4100-9757-4088398150D5}">
      <dsp:nvSpPr>
        <dsp:cNvPr id="0" name=""/>
        <dsp:cNvSpPr/>
      </dsp:nvSpPr>
      <dsp:spPr>
        <a:xfrm>
          <a:off x="4979450" y="1813759"/>
          <a:ext cx="1538517" cy="8488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PokemonWebV2</a:t>
          </a:r>
          <a:endParaRPr lang="zh-TW" altLang="en-US" sz="1050" kern="1200" dirty="0"/>
        </a:p>
      </dsp:txBody>
      <dsp:txXfrm>
        <a:off x="5004312" y="1838621"/>
        <a:ext cx="1488793" cy="799132"/>
      </dsp:txXfrm>
    </dsp:sp>
    <dsp:sp modelId="{A04ADD74-D968-4B03-A396-85EA41207A13}">
      <dsp:nvSpPr>
        <dsp:cNvPr id="0" name=""/>
        <dsp:cNvSpPr/>
      </dsp:nvSpPr>
      <dsp:spPr>
        <a:xfrm>
          <a:off x="539353" y="2662615"/>
          <a:ext cx="5209356" cy="284956"/>
        </a:xfrm>
        <a:custGeom>
          <a:avLst/>
          <a:gdLst/>
          <a:ahLst/>
          <a:cxnLst/>
          <a:rect l="0" t="0" r="0" b="0"/>
          <a:pathLst>
            <a:path>
              <a:moveTo>
                <a:pt x="5209356" y="0"/>
              </a:moveTo>
              <a:lnTo>
                <a:pt x="5209356" y="142478"/>
              </a:lnTo>
              <a:lnTo>
                <a:pt x="0" y="142478"/>
              </a:lnTo>
              <a:lnTo>
                <a:pt x="0" y="284956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EDAB19-13D1-4B9E-A8DB-4CE4F8E4C095}">
      <dsp:nvSpPr>
        <dsp:cNvPr id="0" name=""/>
        <dsp:cNvSpPr/>
      </dsp:nvSpPr>
      <dsp:spPr>
        <a:xfrm>
          <a:off x="5060" y="2947571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Index.html</a:t>
          </a:r>
          <a:endParaRPr lang="zh-TW" altLang="en-US" sz="1050" kern="1200" dirty="0"/>
        </a:p>
      </dsp:txBody>
      <dsp:txXfrm>
        <a:off x="25925" y="2968436"/>
        <a:ext cx="1026855" cy="670660"/>
      </dsp:txXfrm>
    </dsp:sp>
    <dsp:sp modelId="{F3D0C914-3F00-4AF2-A2F3-FF4BB2823EFE}">
      <dsp:nvSpPr>
        <dsp:cNvPr id="0" name=""/>
        <dsp:cNvSpPr/>
      </dsp:nvSpPr>
      <dsp:spPr>
        <a:xfrm>
          <a:off x="1928514" y="2662615"/>
          <a:ext cx="3820194" cy="284956"/>
        </a:xfrm>
        <a:custGeom>
          <a:avLst/>
          <a:gdLst/>
          <a:ahLst/>
          <a:cxnLst/>
          <a:rect l="0" t="0" r="0" b="0"/>
          <a:pathLst>
            <a:path>
              <a:moveTo>
                <a:pt x="3820194" y="0"/>
              </a:moveTo>
              <a:lnTo>
                <a:pt x="3820194" y="142478"/>
              </a:lnTo>
              <a:lnTo>
                <a:pt x="0" y="142478"/>
              </a:lnTo>
              <a:lnTo>
                <a:pt x="0" y="284956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4B4B2F-9CDC-49C2-B581-1423055451ED}">
      <dsp:nvSpPr>
        <dsp:cNvPr id="0" name=""/>
        <dsp:cNvSpPr/>
      </dsp:nvSpPr>
      <dsp:spPr>
        <a:xfrm>
          <a:off x="1394221" y="2947571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readme</a:t>
          </a:r>
          <a:endParaRPr lang="zh-TW" altLang="en-US" sz="1050" kern="1200" dirty="0"/>
        </a:p>
      </dsp:txBody>
      <dsp:txXfrm>
        <a:off x="1415086" y="2968436"/>
        <a:ext cx="1026855" cy="670660"/>
      </dsp:txXfrm>
    </dsp:sp>
    <dsp:sp modelId="{222E3EFD-3C5B-480C-9455-C57266A644C4}">
      <dsp:nvSpPr>
        <dsp:cNvPr id="0" name=""/>
        <dsp:cNvSpPr/>
      </dsp:nvSpPr>
      <dsp:spPr>
        <a:xfrm>
          <a:off x="3317676" y="2662615"/>
          <a:ext cx="2431033" cy="284956"/>
        </a:xfrm>
        <a:custGeom>
          <a:avLst/>
          <a:gdLst/>
          <a:ahLst/>
          <a:cxnLst/>
          <a:rect l="0" t="0" r="0" b="0"/>
          <a:pathLst>
            <a:path>
              <a:moveTo>
                <a:pt x="2431033" y="0"/>
              </a:moveTo>
              <a:lnTo>
                <a:pt x="2431033" y="142478"/>
              </a:lnTo>
              <a:lnTo>
                <a:pt x="0" y="142478"/>
              </a:lnTo>
              <a:lnTo>
                <a:pt x="0" y="284956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EF547A-0A5B-4B77-B6AC-9C45C4FCA5EE}">
      <dsp:nvSpPr>
        <dsp:cNvPr id="0" name=""/>
        <dsp:cNvSpPr/>
      </dsp:nvSpPr>
      <dsp:spPr>
        <a:xfrm>
          <a:off x="2783383" y="2947571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.</a:t>
          </a:r>
          <a:r>
            <a:rPr lang="en-US" altLang="zh-TW" sz="1050" kern="1200" dirty="0" err="1" smtClean="0"/>
            <a:t>htaccess</a:t>
          </a:r>
          <a:endParaRPr lang="zh-TW" altLang="en-US" sz="1050" kern="1200" dirty="0"/>
        </a:p>
      </dsp:txBody>
      <dsp:txXfrm>
        <a:off x="2804248" y="2968436"/>
        <a:ext cx="1026855" cy="670660"/>
      </dsp:txXfrm>
    </dsp:sp>
    <dsp:sp modelId="{3224039F-3CFC-4C8A-B692-130E2B8DBA1A}">
      <dsp:nvSpPr>
        <dsp:cNvPr id="0" name=""/>
        <dsp:cNvSpPr/>
      </dsp:nvSpPr>
      <dsp:spPr>
        <a:xfrm>
          <a:off x="3271956" y="3659962"/>
          <a:ext cx="91440" cy="2849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4956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1D3C8B-03F6-4C03-BFA1-BDFB15455B21}">
      <dsp:nvSpPr>
        <dsp:cNvPr id="0" name=""/>
        <dsp:cNvSpPr/>
      </dsp:nvSpPr>
      <dsp:spPr>
        <a:xfrm>
          <a:off x="2783383" y="3944918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050" kern="1200" dirty="0" smtClean="0"/>
            <a:t>簡報素材</a:t>
          </a:r>
          <a:endParaRPr lang="zh-TW" altLang="en-US" sz="1050" kern="1200" dirty="0"/>
        </a:p>
      </dsp:txBody>
      <dsp:txXfrm>
        <a:off x="2804248" y="3965783"/>
        <a:ext cx="1026855" cy="670660"/>
      </dsp:txXfrm>
    </dsp:sp>
    <dsp:sp modelId="{34A4CCCA-1FEC-48F3-A74B-0CBACF5AC0E0}">
      <dsp:nvSpPr>
        <dsp:cNvPr id="0" name=""/>
        <dsp:cNvSpPr/>
      </dsp:nvSpPr>
      <dsp:spPr>
        <a:xfrm>
          <a:off x="4706838" y="2662615"/>
          <a:ext cx="1041871" cy="284956"/>
        </a:xfrm>
        <a:custGeom>
          <a:avLst/>
          <a:gdLst/>
          <a:ahLst/>
          <a:cxnLst/>
          <a:rect l="0" t="0" r="0" b="0"/>
          <a:pathLst>
            <a:path>
              <a:moveTo>
                <a:pt x="1041871" y="0"/>
              </a:moveTo>
              <a:lnTo>
                <a:pt x="1041871" y="142478"/>
              </a:lnTo>
              <a:lnTo>
                <a:pt x="0" y="142478"/>
              </a:lnTo>
              <a:lnTo>
                <a:pt x="0" y="284956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0F2EEC-22C1-4BEF-92A7-97185A9759FC}">
      <dsp:nvSpPr>
        <dsp:cNvPr id="0" name=""/>
        <dsp:cNvSpPr/>
      </dsp:nvSpPr>
      <dsp:spPr>
        <a:xfrm>
          <a:off x="4172545" y="2947571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images</a:t>
          </a:r>
          <a:endParaRPr lang="zh-TW" altLang="en-US" sz="1050" kern="1200" dirty="0"/>
        </a:p>
      </dsp:txBody>
      <dsp:txXfrm>
        <a:off x="4193410" y="2968436"/>
        <a:ext cx="1026855" cy="670660"/>
      </dsp:txXfrm>
    </dsp:sp>
    <dsp:sp modelId="{DC801F2F-80E2-4783-972B-1AF385B8155D}">
      <dsp:nvSpPr>
        <dsp:cNvPr id="0" name=""/>
        <dsp:cNvSpPr/>
      </dsp:nvSpPr>
      <dsp:spPr>
        <a:xfrm>
          <a:off x="4661118" y="3659962"/>
          <a:ext cx="91440" cy="2849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4956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533D5-DE3E-4A31-A447-880E2609E5A9}">
      <dsp:nvSpPr>
        <dsp:cNvPr id="0" name=""/>
        <dsp:cNvSpPr/>
      </dsp:nvSpPr>
      <dsp:spPr>
        <a:xfrm>
          <a:off x="4172545" y="3944918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050" kern="1200" dirty="0" smtClean="0"/>
            <a:t>背景圖片</a:t>
          </a:r>
          <a:endParaRPr lang="zh-TW" altLang="en-US" sz="1050" kern="1200" dirty="0"/>
        </a:p>
      </dsp:txBody>
      <dsp:txXfrm>
        <a:off x="4193410" y="3965783"/>
        <a:ext cx="1026855" cy="670660"/>
      </dsp:txXfrm>
    </dsp:sp>
    <dsp:sp modelId="{9C7770A5-6168-4DC5-B9A3-F39C95024E9F}">
      <dsp:nvSpPr>
        <dsp:cNvPr id="0" name=""/>
        <dsp:cNvSpPr/>
      </dsp:nvSpPr>
      <dsp:spPr>
        <a:xfrm>
          <a:off x="5748709" y="2662615"/>
          <a:ext cx="347290" cy="284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478"/>
              </a:lnTo>
              <a:lnTo>
                <a:pt x="347290" y="142478"/>
              </a:lnTo>
              <a:lnTo>
                <a:pt x="347290" y="284956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F2BC6C-78A8-4D45-8331-612D04D01C0D}">
      <dsp:nvSpPr>
        <dsp:cNvPr id="0" name=""/>
        <dsp:cNvSpPr/>
      </dsp:nvSpPr>
      <dsp:spPr>
        <a:xfrm>
          <a:off x="5561707" y="2947571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CSS</a:t>
          </a:r>
          <a:endParaRPr lang="zh-TW" altLang="en-US" sz="1050" kern="1200" dirty="0"/>
        </a:p>
      </dsp:txBody>
      <dsp:txXfrm>
        <a:off x="5582572" y="2968436"/>
        <a:ext cx="1026855" cy="670660"/>
      </dsp:txXfrm>
    </dsp:sp>
    <dsp:sp modelId="{AC674304-CB80-4D7D-9213-5F08C52C2382}">
      <dsp:nvSpPr>
        <dsp:cNvPr id="0" name=""/>
        <dsp:cNvSpPr/>
      </dsp:nvSpPr>
      <dsp:spPr>
        <a:xfrm>
          <a:off x="6050280" y="3659962"/>
          <a:ext cx="91440" cy="2849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4956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546DC9-0AB5-49D7-A1E6-E505456171F5}">
      <dsp:nvSpPr>
        <dsp:cNvPr id="0" name=""/>
        <dsp:cNvSpPr/>
      </dsp:nvSpPr>
      <dsp:spPr>
        <a:xfrm>
          <a:off x="5561707" y="3944918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style.css</a:t>
          </a:r>
          <a:endParaRPr lang="zh-TW" altLang="en-US" sz="1050" kern="1200" dirty="0"/>
        </a:p>
      </dsp:txBody>
      <dsp:txXfrm>
        <a:off x="5582572" y="3965783"/>
        <a:ext cx="1026855" cy="670660"/>
      </dsp:txXfrm>
    </dsp:sp>
    <dsp:sp modelId="{8CD35B73-6810-4B91-8256-23A0EE9B01AE}">
      <dsp:nvSpPr>
        <dsp:cNvPr id="0" name=""/>
        <dsp:cNvSpPr/>
      </dsp:nvSpPr>
      <dsp:spPr>
        <a:xfrm>
          <a:off x="5748709" y="2662615"/>
          <a:ext cx="2431033" cy="284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478"/>
              </a:lnTo>
              <a:lnTo>
                <a:pt x="2431033" y="142478"/>
              </a:lnTo>
              <a:lnTo>
                <a:pt x="2431033" y="284956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8DDC8B-FC49-4220-A81B-647E59C82065}">
      <dsp:nvSpPr>
        <dsp:cNvPr id="0" name=""/>
        <dsp:cNvSpPr/>
      </dsp:nvSpPr>
      <dsp:spPr>
        <a:xfrm>
          <a:off x="7645449" y="2947571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pages</a:t>
          </a:r>
          <a:endParaRPr lang="zh-TW" altLang="en-US" sz="1050" kern="1200" dirty="0"/>
        </a:p>
      </dsp:txBody>
      <dsp:txXfrm>
        <a:off x="7666314" y="2968436"/>
        <a:ext cx="1026855" cy="670660"/>
      </dsp:txXfrm>
    </dsp:sp>
    <dsp:sp modelId="{ACE89106-2323-4D33-B0B9-9C925F3FFD29}">
      <dsp:nvSpPr>
        <dsp:cNvPr id="0" name=""/>
        <dsp:cNvSpPr/>
      </dsp:nvSpPr>
      <dsp:spPr>
        <a:xfrm>
          <a:off x="7485161" y="3659962"/>
          <a:ext cx="694580" cy="284956"/>
        </a:xfrm>
        <a:custGeom>
          <a:avLst/>
          <a:gdLst/>
          <a:ahLst/>
          <a:cxnLst/>
          <a:rect l="0" t="0" r="0" b="0"/>
          <a:pathLst>
            <a:path>
              <a:moveTo>
                <a:pt x="694580" y="0"/>
              </a:moveTo>
              <a:lnTo>
                <a:pt x="694580" y="142478"/>
              </a:lnTo>
              <a:lnTo>
                <a:pt x="0" y="142478"/>
              </a:lnTo>
              <a:lnTo>
                <a:pt x="0" y="284956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C8B5C-BE49-4985-A850-8004F2E4DB74}">
      <dsp:nvSpPr>
        <dsp:cNvPr id="0" name=""/>
        <dsp:cNvSpPr/>
      </dsp:nvSpPr>
      <dsp:spPr>
        <a:xfrm>
          <a:off x="6950868" y="3944918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err="1" smtClean="0"/>
            <a:t>playHelp</a:t>
          </a:r>
          <a:endParaRPr lang="zh-TW" altLang="en-US" sz="1050" kern="1200" dirty="0"/>
        </a:p>
      </dsp:txBody>
      <dsp:txXfrm>
        <a:off x="6971733" y="3965783"/>
        <a:ext cx="1026855" cy="670660"/>
      </dsp:txXfrm>
    </dsp:sp>
    <dsp:sp modelId="{9ACC1139-E2A0-451B-94DA-EBC823B8CED1}">
      <dsp:nvSpPr>
        <dsp:cNvPr id="0" name=""/>
        <dsp:cNvSpPr/>
      </dsp:nvSpPr>
      <dsp:spPr>
        <a:xfrm>
          <a:off x="8179742" y="3659962"/>
          <a:ext cx="694580" cy="284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478"/>
              </a:lnTo>
              <a:lnTo>
                <a:pt x="694580" y="142478"/>
              </a:lnTo>
              <a:lnTo>
                <a:pt x="694580" y="284956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7B11EC-C7EF-47A8-AFD8-1B34D7DAF846}">
      <dsp:nvSpPr>
        <dsp:cNvPr id="0" name=""/>
        <dsp:cNvSpPr/>
      </dsp:nvSpPr>
      <dsp:spPr>
        <a:xfrm>
          <a:off x="8340030" y="3944918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raiders</a:t>
          </a:r>
          <a:endParaRPr lang="zh-TW" altLang="en-US" sz="1050" kern="1200" dirty="0"/>
        </a:p>
      </dsp:txBody>
      <dsp:txXfrm>
        <a:off x="8360895" y="3965783"/>
        <a:ext cx="1026855" cy="670660"/>
      </dsp:txXfrm>
    </dsp:sp>
    <dsp:sp modelId="{BB02AE6A-8119-4CD1-8B88-5A1CB560E4BC}">
      <dsp:nvSpPr>
        <dsp:cNvPr id="0" name=""/>
        <dsp:cNvSpPr/>
      </dsp:nvSpPr>
      <dsp:spPr>
        <a:xfrm>
          <a:off x="5748709" y="2662615"/>
          <a:ext cx="5209356" cy="284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478"/>
              </a:lnTo>
              <a:lnTo>
                <a:pt x="5209356" y="142478"/>
              </a:lnTo>
              <a:lnTo>
                <a:pt x="5209356" y="284956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F3AE2A-4220-409E-B39D-BF1D91F529EE}">
      <dsp:nvSpPr>
        <dsp:cNvPr id="0" name=""/>
        <dsp:cNvSpPr/>
      </dsp:nvSpPr>
      <dsp:spPr>
        <a:xfrm>
          <a:off x="10423773" y="2947571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err="1" smtClean="0"/>
            <a:t>js</a:t>
          </a:r>
          <a:endParaRPr lang="zh-TW" altLang="en-US" sz="1050" kern="1200" dirty="0"/>
        </a:p>
      </dsp:txBody>
      <dsp:txXfrm>
        <a:off x="10444638" y="2968436"/>
        <a:ext cx="1026855" cy="670660"/>
      </dsp:txXfrm>
    </dsp:sp>
    <dsp:sp modelId="{1843839B-6FF0-482D-92D7-A83E6266CAD3}">
      <dsp:nvSpPr>
        <dsp:cNvPr id="0" name=""/>
        <dsp:cNvSpPr/>
      </dsp:nvSpPr>
      <dsp:spPr>
        <a:xfrm>
          <a:off x="10263485" y="3659962"/>
          <a:ext cx="694580" cy="284956"/>
        </a:xfrm>
        <a:custGeom>
          <a:avLst/>
          <a:gdLst/>
          <a:ahLst/>
          <a:cxnLst/>
          <a:rect l="0" t="0" r="0" b="0"/>
          <a:pathLst>
            <a:path>
              <a:moveTo>
                <a:pt x="694580" y="0"/>
              </a:moveTo>
              <a:lnTo>
                <a:pt x="694580" y="142478"/>
              </a:lnTo>
              <a:lnTo>
                <a:pt x="0" y="142478"/>
              </a:lnTo>
              <a:lnTo>
                <a:pt x="0" y="284956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4CAA34-6E0A-4D4E-995A-4EBE523FED12}">
      <dsp:nvSpPr>
        <dsp:cNvPr id="0" name=""/>
        <dsp:cNvSpPr/>
      </dsp:nvSpPr>
      <dsp:spPr>
        <a:xfrm>
          <a:off x="9729192" y="3944918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main</a:t>
          </a:r>
          <a:endParaRPr lang="zh-TW" altLang="en-US" sz="1050" kern="1200" dirty="0"/>
        </a:p>
      </dsp:txBody>
      <dsp:txXfrm>
        <a:off x="9750057" y="3965783"/>
        <a:ext cx="1026855" cy="670660"/>
      </dsp:txXfrm>
    </dsp:sp>
    <dsp:sp modelId="{E449EB86-7690-411B-9A95-73A7C6B95D3C}">
      <dsp:nvSpPr>
        <dsp:cNvPr id="0" name=""/>
        <dsp:cNvSpPr/>
      </dsp:nvSpPr>
      <dsp:spPr>
        <a:xfrm>
          <a:off x="10958066" y="3659962"/>
          <a:ext cx="694580" cy="284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478"/>
              </a:lnTo>
              <a:lnTo>
                <a:pt x="694580" y="142478"/>
              </a:lnTo>
              <a:lnTo>
                <a:pt x="694580" y="284956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DCB7DB-FE51-48F6-976C-06749392388F}">
      <dsp:nvSpPr>
        <dsp:cNvPr id="0" name=""/>
        <dsp:cNvSpPr/>
      </dsp:nvSpPr>
      <dsp:spPr>
        <a:xfrm>
          <a:off x="11118353" y="3944918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err="1" smtClean="0"/>
            <a:t>showAnimation</a:t>
          </a:r>
          <a:endParaRPr lang="zh-TW" altLang="en-US" sz="1050" kern="1200" dirty="0"/>
        </a:p>
      </dsp:txBody>
      <dsp:txXfrm>
        <a:off x="11139218" y="3965783"/>
        <a:ext cx="1026855" cy="670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10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05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677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7720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842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207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719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319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957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62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746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06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39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128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93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4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17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532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nawanae.github.io/PokemonWebV2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19302" y="3473327"/>
            <a:ext cx="10353762" cy="2329597"/>
          </a:xfrm>
        </p:spPr>
        <p:txBody>
          <a:bodyPr/>
          <a:lstStyle/>
          <a:p>
            <a:pPr marL="36900" indent="0" algn="ctr">
              <a:buNone/>
            </a:pPr>
            <a:r>
              <a:rPr lang="zh-TW" altLang="en-US" dirty="0"/>
              <a:t>資工二</a:t>
            </a:r>
            <a:r>
              <a:rPr lang="en-US" altLang="zh-TW" dirty="0" smtClean="0"/>
              <a:t>105590029</a:t>
            </a:r>
            <a:r>
              <a:rPr lang="zh-TW" altLang="en-US" dirty="0" smtClean="0"/>
              <a:t> 洪堯煬</a:t>
            </a:r>
            <a:endParaRPr lang="en-US" altLang="zh-TW" dirty="0" smtClean="0"/>
          </a:p>
          <a:p>
            <a:pPr marL="36900" indent="0" algn="ctr">
              <a:buNone/>
            </a:pPr>
            <a:r>
              <a:rPr lang="zh-TW" altLang="en-US" dirty="0" smtClean="0"/>
              <a:t>資工二</a:t>
            </a:r>
            <a:r>
              <a:rPr lang="en-US" altLang="zh-TW" dirty="0" smtClean="0"/>
              <a:t>105590016</a:t>
            </a:r>
            <a:r>
              <a:rPr lang="zh-TW" altLang="en-US" dirty="0" smtClean="0"/>
              <a:t> 周傳益</a:t>
            </a:r>
            <a:endParaRPr lang="en-US" altLang="zh-TW" dirty="0"/>
          </a:p>
          <a:p>
            <a:pPr marL="36900" indent="0" algn="ctr">
              <a:buNone/>
            </a:pPr>
            <a:r>
              <a:rPr lang="zh-TW" altLang="en-US" sz="2800" dirty="0"/>
              <a:t>主題 </a:t>
            </a:r>
            <a:r>
              <a:rPr lang="en-US" altLang="zh-TW" sz="2800" dirty="0"/>
              <a:t>:</a:t>
            </a:r>
            <a:r>
              <a:rPr lang="zh-TW" altLang="en-US" sz="2800" dirty="0"/>
              <a:t> 遊戲專題用網頁</a:t>
            </a:r>
            <a:r>
              <a:rPr lang="en-US" altLang="zh-TW" sz="2800" dirty="0"/>
              <a:t>(</a:t>
            </a:r>
            <a:r>
              <a:rPr lang="zh-TW" altLang="en-US" sz="2800" dirty="0"/>
              <a:t>寶可夢</a:t>
            </a:r>
            <a:r>
              <a:rPr lang="en-US" altLang="zh-TW" sz="2800" dirty="0"/>
              <a:t>)</a:t>
            </a:r>
            <a:endParaRPr lang="zh-TW" altLang="en-US" sz="2800" dirty="0"/>
          </a:p>
          <a:p>
            <a:pPr marL="36900" indent="0" algn="ctr">
              <a:buNone/>
            </a:pPr>
            <a:endParaRPr lang="zh-TW" altLang="en-US" dirty="0"/>
          </a:p>
        </p:txBody>
      </p:sp>
      <p:sp>
        <p:nvSpPr>
          <p:cNvPr id="4" name="標題 3"/>
          <p:cNvSpPr txBox="1">
            <a:spLocks noGrp="1"/>
          </p:cNvSpPr>
          <p:nvPr>
            <p:ph type="title"/>
          </p:nvPr>
        </p:nvSpPr>
        <p:spPr>
          <a:xfrm>
            <a:off x="3195206" y="2296745"/>
            <a:ext cx="580158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網頁設計</a:t>
            </a:r>
            <a:r>
              <a:rPr lang="zh-TW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altLang="zh-TW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–</a:t>
            </a:r>
            <a:r>
              <a:rPr lang="zh-TW" alt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zh-TW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期中專題</a:t>
            </a:r>
          </a:p>
        </p:txBody>
      </p:sp>
    </p:spTree>
    <p:extLst>
      <p:ext uri="{BB962C8B-B14F-4D97-AF65-F5344CB8AC3E}">
        <p14:creationId xmlns:p14="http://schemas.microsoft.com/office/powerpoint/2010/main" val="381442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778825"/>
            <a:ext cx="13278810" cy="5300351"/>
            <a:chOff x="0" y="1338691"/>
            <a:chExt cx="13278810" cy="5300351"/>
          </a:xfrm>
        </p:grpSpPr>
        <p:grpSp>
          <p:nvGrpSpPr>
            <p:cNvPr id="2" name="群組 1"/>
            <p:cNvGrpSpPr/>
            <p:nvPr/>
          </p:nvGrpSpPr>
          <p:grpSpPr>
            <a:xfrm>
              <a:off x="1006584" y="1338691"/>
              <a:ext cx="8795689" cy="5300351"/>
              <a:chOff x="1076923" y="775983"/>
              <a:chExt cx="8795689" cy="5300351"/>
            </a:xfrm>
          </p:grpSpPr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57090" y="3442294"/>
                <a:ext cx="315522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" r="426"/>
              <a:stretch/>
            </p:blipFill>
            <p:spPr>
              <a:xfrm>
                <a:off x="1076923" y="775983"/>
                <a:ext cx="8497765" cy="5300351"/>
              </a:xfrm>
              <a:prstGeom prst="rect">
                <a:avLst/>
              </a:prstGeom>
            </p:spPr>
          </p:pic>
          <p:sp>
            <p:nvSpPr>
              <p:cNvPr id="28" name="矩形 27"/>
              <p:cNvSpPr/>
              <p:nvPr/>
            </p:nvSpPr>
            <p:spPr>
              <a:xfrm>
                <a:off x="1076923" y="1578146"/>
                <a:ext cx="8497765" cy="4498188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2960" y="3379137"/>
              <a:ext cx="2966526" cy="1049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961" y="4128333"/>
              <a:ext cx="2465362" cy="1758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2960" y="1947841"/>
              <a:ext cx="503816" cy="2172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>
              <a:off x="9182787" y="1939049"/>
              <a:ext cx="552884" cy="8792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8258912" y="5628741"/>
              <a:ext cx="1592870" cy="2436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7913076" y="4706395"/>
              <a:ext cx="1889197" cy="18191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0308" y="3246148"/>
              <a:ext cx="721965" cy="11748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960" y="4763613"/>
              <a:ext cx="4039188" cy="8055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4C5FC9ED-3A73-419A-92C9-68BF655AB8C8}"/>
                </a:ext>
              </a:extLst>
            </p:cNvPr>
            <p:cNvSpPr txBox="1"/>
            <p:nvPr/>
          </p:nvSpPr>
          <p:spPr>
            <a:xfrm>
              <a:off x="34018" y="1659789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Icon</a:t>
              </a:r>
              <a:endParaRPr lang="zh-TW" altLang="en-US" sz="2400" dirty="0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E3A334A9-557E-4689-93A5-8861C6805E5A}"/>
                </a:ext>
              </a:extLst>
            </p:cNvPr>
            <p:cNvSpPr txBox="1"/>
            <p:nvPr/>
          </p:nvSpPr>
          <p:spPr>
            <a:xfrm>
              <a:off x="0" y="3164545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標題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DB414D59-DDA7-41CF-B883-61B1551F2AB2}"/>
                </a:ext>
              </a:extLst>
            </p:cNvPr>
            <p:cNvSpPr txBox="1"/>
            <p:nvPr/>
          </p:nvSpPr>
          <p:spPr>
            <a:xfrm>
              <a:off x="0" y="3897501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內文</a:t>
              </a: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7ABA9ABC-2557-41F9-9042-FDDA62744336}"/>
                </a:ext>
              </a:extLst>
            </p:cNvPr>
            <p:cNvSpPr txBox="1"/>
            <p:nvPr/>
          </p:nvSpPr>
          <p:spPr>
            <a:xfrm>
              <a:off x="34018" y="4636206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按鈕</a:t>
              </a: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B54F17E0-FF73-4968-B595-F3C10FE92A8E}"/>
                </a:ext>
              </a:extLst>
            </p:cNvPr>
            <p:cNvSpPr txBox="1"/>
            <p:nvPr/>
          </p:nvSpPr>
          <p:spPr>
            <a:xfrm>
              <a:off x="9735671" y="1550663"/>
              <a:ext cx="24055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導覽列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寶可夢球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9C8450B3-FFE3-43DA-B753-FC7A8EBFE819}"/>
                </a:ext>
              </a:extLst>
            </p:cNvPr>
            <p:cNvSpPr txBox="1"/>
            <p:nvPr/>
          </p:nvSpPr>
          <p:spPr>
            <a:xfrm>
              <a:off x="9776892" y="2980852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背景</a:t>
              </a: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B381CD52-BC57-4FA9-865D-421091253ADF}"/>
                </a:ext>
              </a:extLst>
            </p:cNvPr>
            <p:cNvSpPr txBox="1"/>
            <p:nvPr/>
          </p:nvSpPr>
          <p:spPr>
            <a:xfrm>
              <a:off x="9770839" y="3626210"/>
              <a:ext cx="35079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主題區</a:t>
              </a:r>
              <a:endParaRPr lang="en-US" altLang="zh-TW" sz="2400" dirty="0"/>
            </a:p>
            <a:p>
              <a:r>
                <a:rPr lang="zh-TW" altLang="en-US" sz="2400" dirty="0"/>
                <a:t>所有特性及簡介</a:t>
              </a: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9EF1D734-B64C-4045-A4FB-7795D822087F}"/>
                </a:ext>
              </a:extLst>
            </p:cNvPr>
            <p:cNvSpPr txBox="1"/>
            <p:nvPr/>
          </p:nvSpPr>
          <p:spPr>
            <a:xfrm>
              <a:off x="9851782" y="5422268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特性簡介區</a:t>
              </a: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D2C1F910-4C15-47F9-87FF-661EDE327EC8}"/>
                </a:ext>
              </a:extLst>
            </p:cNvPr>
            <p:cNvSpPr txBox="1"/>
            <p:nvPr/>
          </p:nvSpPr>
          <p:spPr>
            <a:xfrm>
              <a:off x="9802273" y="4493753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主題內文區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126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6999" y="650746"/>
            <a:ext cx="12418194" cy="5556509"/>
            <a:chOff x="16999" y="1062964"/>
            <a:chExt cx="12418194" cy="5556509"/>
          </a:xfrm>
        </p:grpSpPr>
        <p:grpSp>
          <p:nvGrpSpPr>
            <p:cNvPr id="31" name="群組 30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4"/>
                <a:ext cx="8585391" cy="4495841"/>
              </a:xfrm>
              <a:prstGeom prst="rect">
                <a:avLst/>
              </a:prstGeom>
            </p:spPr>
          </p:pic>
          <p:cxnSp>
            <p:nvCxnSpPr>
              <p:cNvPr id="3" name="直線接點 2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" name="矩形 3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C7FB02A-9C5E-4EE2-A14E-B0624AC411A9}"/>
                </a:ext>
              </a:extLst>
            </p:cNvPr>
            <p:cNvSpPr txBox="1"/>
            <p:nvPr/>
          </p:nvSpPr>
          <p:spPr>
            <a:xfrm>
              <a:off x="10051075" y="2581664"/>
              <a:ext cx="23841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特性區 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主要的形象、特性</a:t>
              </a:r>
              <a:r>
                <a:rPr lang="en-US" altLang="zh-TW" sz="2400" dirty="0"/>
                <a:t>)</a:t>
              </a:r>
            </a:p>
            <a:p>
              <a:r>
                <a:rPr lang="en-US" altLang="zh-TW" sz="2400" dirty="0"/>
                <a:t>Z</a:t>
              </a:r>
              <a:r>
                <a:rPr lang="zh-TW" altLang="en-US" sz="2400" dirty="0"/>
                <a:t>型設計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A7C2150-7E2D-4CD4-A4F2-1AECF67D11E7}"/>
                </a:ext>
              </a:extLst>
            </p:cNvPr>
            <p:cNvSpPr txBox="1"/>
            <p:nvPr/>
          </p:nvSpPr>
          <p:spPr>
            <a:xfrm>
              <a:off x="10132623" y="1315186"/>
              <a:ext cx="1319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1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88B36F44-4D16-4F92-ADB5-B32B80B383CB}"/>
                </a:ext>
              </a:extLst>
            </p:cNvPr>
            <p:cNvCxnSpPr>
              <a:cxnSpLocks/>
            </p:cNvCxnSpPr>
            <p:nvPr/>
          </p:nvCxnSpPr>
          <p:spPr>
            <a:xfrm>
              <a:off x="9568855" y="1562542"/>
              <a:ext cx="504505" cy="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EC061EBD-74E1-45B2-8C7A-C8F574A7D5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6379" y="3324048"/>
              <a:ext cx="4592231" cy="26613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D425846C-6860-499A-A3DC-806DFFD159BD}"/>
                </a:ext>
              </a:extLst>
            </p:cNvPr>
            <p:cNvSpPr txBox="1"/>
            <p:nvPr/>
          </p:nvSpPr>
          <p:spPr>
            <a:xfrm>
              <a:off x="94487" y="3080051"/>
              <a:ext cx="1004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內文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B0F9E9-938A-4849-8F6B-AB3A373FCD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8664" y="2377739"/>
              <a:ext cx="4967013" cy="342733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A94FB0F-A54A-4F16-8222-D22266F0AE1D}"/>
                </a:ext>
              </a:extLst>
            </p:cNvPr>
            <p:cNvSpPr txBox="1"/>
            <p:nvPr/>
          </p:nvSpPr>
          <p:spPr>
            <a:xfrm>
              <a:off x="100417" y="2119999"/>
              <a:ext cx="1004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標題</a:t>
              </a:r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33415B25-17FA-4E92-98A1-5F46F17B3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8664" y="4064278"/>
              <a:ext cx="5934276" cy="10355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93AA3459-2BBE-4218-AFD3-0872481B0A8C}"/>
                </a:ext>
              </a:extLst>
            </p:cNvPr>
            <p:cNvSpPr txBox="1"/>
            <p:nvPr/>
          </p:nvSpPr>
          <p:spPr>
            <a:xfrm>
              <a:off x="172801" y="3954237"/>
              <a:ext cx="1004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按鈕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EAC1B08-DB50-44CE-811D-4FA9BDA1A088}"/>
                </a:ext>
              </a:extLst>
            </p:cNvPr>
            <p:cNvSpPr txBox="1"/>
            <p:nvPr/>
          </p:nvSpPr>
          <p:spPr>
            <a:xfrm>
              <a:off x="10214095" y="4586806"/>
              <a:ext cx="1237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1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903D7498-8666-4AE4-87BF-E555BA832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0195" y="4991234"/>
              <a:ext cx="923165" cy="22143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304FB8B-B499-4573-BA43-E20A21403B83}"/>
                </a:ext>
              </a:extLst>
            </p:cNvPr>
            <p:cNvSpPr txBox="1"/>
            <p:nvPr/>
          </p:nvSpPr>
          <p:spPr>
            <a:xfrm>
              <a:off x="16999" y="5788476"/>
              <a:ext cx="19790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1</a:t>
              </a:r>
              <a:r>
                <a:rPr lang="zh-TW" altLang="en-US" sz="2400" dirty="0"/>
                <a:t>背景區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視差滾動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12969E9A-4C40-4DE6-858D-A909AF587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205" y="5205380"/>
              <a:ext cx="342900" cy="48307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560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-21892" y="280247"/>
            <a:ext cx="12250137" cy="6297506"/>
            <a:chOff x="-21892" y="215448"/>
            <a:chExt cx="12250137" cy="6297506"/>
          </a:xfrm>
        </p:grpSpPr>
        <p:grpSp>
          <p:nvGrpSpPr>
            <p:cNvPr id="5" name="群組 4"/>
            <p:cNvGrpSpPr/>
            <p:nvPr/>
          </p:nvGrpSpPr>
          <p:grpSpPr>
            <a:xfrm>
              <a:off x="1401129" y="984737"/>
              <a:ext cx="8844268" cy="4451305"/>
              <a:chOff x="1072662" y="984737"/>
              <a:chExt cx="8844268" cy="4451305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83616" y="3138130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2" name="圖片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" t="1557" r="961" b="963"/>
              <a:stretch/>
            </p:blipFill>
            <p:spPr>
              <a:xfrm>
                <a:off x="1072662" y="984737"/>
                <a:ext cx="8510954" cy="4451305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072662" y="984737"/>
                <a:ext cx="8510954" cy="4451305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2</a:t>
              </a:r>
              <a:r>
                <a:rPr lang="zh-TW" altLang="en-US" sz="2400" dirty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BEEC9298-FC1C-43FA-8E96-B873A08C2D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7254" y="879335"/>
              <a:ext cx="1556449" cy="168603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265E477-34C8-4A4A-81CB-BA9C3DD4C6A1}"/>
                </a:ext>
              </a:extLst>
            </p:cNvPr>
            <p:cNvSpPr txBox="1"/>
            <p:nvPr/>
          </p:nvSpPr>
          <p:spPr>
            <a:xfrm>
              <a:off x="0" y="421961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深色主題標題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2" y="3501695"/>
              <a:ext cx="923192" cy="219581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3F5E319E-8D9F-4568-AAA3-1B8026E6D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162" y="3974228"/>
              <a:ext cx="77805" cy="195178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D544F07-D4F6-4CD3-91B6-6A8DD2D39B00}"/>
                </a:ext>
              </a:extLst>
            </p:cNvPr>
            <p:cNvSpPr txBox="1"/>
            <p:nvPr/>
          </p:nvSpPr>
          <p:spPr>
            <a:xfrm>
              <a:off x="2791558" y="6051289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深色主題按鈕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2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2</a:t>
              </a:r>
              <a:r>
                <a:rPr lang="zh-TW" altLang="en-US" sz="2400" dirty="0"/>
                <a:t>背景區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9364826" y="1215570"/>
              <a:ext cx="880571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509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326923"/>
            <a:ext cx="12250508" cy="6204155"/>
            <a:chOff x="0" y="362646"/>
            <a:chExt cx="12250508" cy="6204155"/>
          </a:xfrm>
        </p:grpSpPr>
        <p:grpSp>
          <p:nvGrpSpPr>
            <p:cNvPr id="7" name="群組 6"/>
            <p:cNvGrpSpPr/>
            <p:nvPr/>
          </p:nvGrpSpPr>
          <p:grpSpPr>
            <a:xfrm>
              <a:off x="2558650" y="1154323"/>
              <a:ext cx="8765138" cy="4393216"/>
              <a:chOff x="1177174" y="1165589"/>
              <a:chExt cx="8765138" cy="4393216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8998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165589"/>
                <a:ext cx="8431824" cy="4393216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165589"/>
                <a:ext cx="8431824" cy="4393216"/>
              </a:xfrm>
              <a:prstGeom prst="rect">
                <a:avLst/>
              </a:prstGeom>
            </p:spPr>
          </p:pic>
        </p:grp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922945" y="6105136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3</a:t>
              </a:r>
              <a:r>
                <a:rPr lang="zh-TW" altLang="en-US" sz="2400" dirty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806" y="4953364"/>
              <a:ext cx="16158" cy="1073363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4313" y="2662666"/>
              <a:ext cx="6024451" cy="11353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243183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深色主題標題</a:t>
              </a: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3" y="3421626"/>
              <a:ext cx="5691942" cy="10917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3299972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54CBFBB0-16F3-4EBD-85C7-C94825185A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3" y="4063288"/>
              <a:ext cx="6024451" cy="41518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029FBE27-CF80-48FC-AFC0-AB128A1A9221}"/>
                </a:ext>
              </a:extLst>
            </p:cNvPr>
            <p:cNvSpPr txBox="1"/>
            <p:nvPr/>
          </p:nvSpPr>
          <p:spPr>
            <a:xfrm>
              <a:off x="0" y="4247645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深色主題按鈕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10072573" y="362646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3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5520" y="955964"/>
              <a:ext cx="207062" cy="434215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66007" y="1228365"/>
              <a:ext cx="2028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3</a:t>
              </a:r>
              <a:r>
                <a:rPr lang="zh-TW" altLang="en-US" sz="2400" dirty="0"/>
                <a:t>背景區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視差滾動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2" y="1634871"/>
              <a:ext cx="1295399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36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1085849"/>
              <a:ext cx="8562872" cy="4386684"/>
            </a:xfrm>
            <a:prstGeom prst="rect">
              <a:avLst/>
            </a:prstGeom>
          </p:spPr>
        </p:pic>
        <p:grpSp>
          <p:nvGrpSpPr>
            <p:cNvPr id="5" name="群組 4"/>
            <p:cNvGrpSpPr/>
            <p:nvPr/>
          </p:nvGrpSpPr>
          <p:grpSpPr>
            <a:xfrm>
              <a:off x="1177174" y="1062965"/>
              <a:ext cx="8896186" cy="4427020"/>
              <a:chOff x="1177174" y="1062965"/>
              <a:chExt cx="8896186" cy="4427020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062965"/>
                <a:ext cx="8562872" cy="4427020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 smtClean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502162" y="4413738"/>
              <a:ext cx="1639581" cy="314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BEEC9298-FC1C-43FA-8E96-B873A08C2D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7255" y="879336"/>
              <a:ext cx="1389183" cy="180231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265E477-34C8-4A4A-81CB-BA9C3DD4C6A1}"/>
                </a:ext>
              </a:extLst>
            </p:cNvPr>
            <p:cNvSpPr txBox="1"/>
            <p:nvPr/>
          </p:nvSpPr>
          <p:spPr>
            <a:xfrm>
              <a:off x="0" y="421961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深色主題標題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2" y="3675185"/>
              <a:ext cx="1512276" cy="202232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4-1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</a:t>
              </a:r>
              <a:r>
                <a:rPr lang="zh-TW" altLang="en-US" sz="2400" dirty="0" smtClean="0"/>
                <a:t>背景區</a:t>
              </a:r>
              <a:endParaRPr lang="en-US" altLang="zh-TW" sz="2400" dirty="0" smtClean="0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9337431" y="1215570"/>
              <a:ext cx="907966" cy="49013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219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grpSp>
          <p:nvGrpSpPr>
            <p:cNvPr id="18" name="群組 17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5"/>
                <a:ext cx="8562872" cy="4492952"/>
              </a:xfrm>
              <a:prstGeom prst="rect">
                <a:avLst/>
              </a:prstGeom>
            </p:spPr>
          </p:pic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 smtClean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3" y="4141177"/>
              <a:ext cx="1969475" cy="155632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4-2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846" y="1215570"/>
              <a:ext cx="925551" cy="2308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</a:t>
              </a:r>
              <a:r>
                <a:rPr lang="zh-TW" altLang="en-US" sz="2400" dirty="0" smtClean="0"/>
                <a:t>背景區</a:t>
              </a:r>
              <a:endParaRPr lang="en-US" altLang="zh-TW" sz="2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75383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grpSp>
          <p:nvGrpSpPr>
            <p:cNvPr id="7" name="群組 6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1177174" y="1062964"/>
                <a:ext cx="8896186" cy="4495841"/>
                <a:chOff x="1177174" y="1062964"/>
                <a:chExt cx="8896186" cy="4495841"/>
              </a:xfrm>
            </p:grpSpPr>
            <p:cxnSp>
              <p:nvCxnSpPr>
                <p:cNvPr id="4" name="直線接點 3">
                  <a:extLst>
                    <a:ext uri="{FF2B5EF4-FFF2-40B4-BE49-F238E27FC236}">
                      <a16:creationId xmlns:a16="http://schemas.microsoft.com/office/drawing/2014/main" id="{1DF35039-A66C-4352-B71E-C6E8A42E8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40046" y="3146922"/>
                  <a:ext cx="333314" cy="1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3" name="矩形 2"/>
                <p:cNvSpPr/>
                <p:nvPr/>
              </p:nvSpPr>
              <p:spPr>
                <a:xfrm>
                  <a:off x="1177174" y="1062964"/>
                  <a:ext cx="8562872" cy="4495841"/>
                </a:xfrm>
                <a:prstGeom prst="rect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5"/>
                <a:ext cx="8562872" cy="4495840"/>
              </a:xfrm>
              <a:prstGeom prst="rect">
                <a:avLst/>
              </a:prstGeom>
            </p:spPr>
          </p:pic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 smtClean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4" y="4009292"/>
              <a:ext cx="1142998" cy="168821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4-3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846" y="1215570"/>
              <a:ext cx="925551" cy="2308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</a:t>
              </a:r>
              <a:r>
                <a:rPr lang="zh-TW" altLang="en-US" sz="2400" dirty="0" smtClean="0"/>
                <a:t>背景區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429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grpSp>
          <p:nvGrpSpPr>
            <p:cNvPr id="7" name="群組 6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4"/>
                <a:ext cx="8562872" cy="4495841"/>
              </a:xfrm>
              <a:prstGeom prst="rect">
                <a:avLst/>
              </a:prstGeom>
            </p:spPr>
          </p:pic>
          <p:grpSp>
            <p:nvGrpSpPr>
              <p:cNvPr id="5" name="群組 4"/>
              <p:cNvGrpSpPr/>
              <p:nvPr/>
            </p:nvGrpSpPr>
            <p:grpSpPr>
              <a:xfrm>
                <a:off x="1177174" y="1062964"/>
                <a:ext cx="8896186" cy="4495841"/>
                <a:chOff x="1177174" y="1062964"/>
                <a:chExt cx="8896186" cy="4495841"/>
              </a:xfrm>
            </p:grpSpPr>
            <p:cxnSp>
              <p:nvCxnSpPr>
                <p:cNvPr id="4" name="直線接點 3">
                  <a:extLst>
                    <a:ext uri="{FF2B5EF4-FFF2-40B4-BE49-F238E27FC236}">
                      <a16:creationId xmlns:a16="http://schemas.microsoft.com/office/drawing/2014/main" id="{1DF35039-A66C-4352-B71E-C6E8A42E8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40046" y="3146922"/>
                  <a:ext cx="333314" cy="1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3" name="矩形 2"/>
                <p:cNvSpPr/>
                <p:nvPr/>
              </p:nvSpPr>
              <p:spPr>
                <a:xfrm>
                  <a:off x="1177174" y="1062964"/>
                  <a:ext cx="8562872" cy="4495841"/>
                </a:xfrm>
                <a:prstGeom prst="rect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 smtClean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4" y="3587262"/>
              <a:ext cx="1090244" cy="211024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4-4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846" y="1215570"/>
              <a:ext cx="925551" cy="2308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</a:t>
              </a:r>
              <a:r>
                <a:rPr lang="zh-TW" altLang="en-US" sz="2400" dirty="0" smtClean="0"/>
                <a:t>背景區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322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0" y="326922"/>
            <a:ext cx="12250508" cy="6204155"/>
            <a:chOff x="0" y="362646"/>
            <a:chExt cx="12250508" cy="6204155"/>
          </a:xfrm>
        </p:grpSpPr>
        <p:grpSp>
          <p:nvGrpSpPr>
            <p:cNvPr id="5" name="群組 4"/>
            <p:cNvGrpSpPr/>
            <p:nvPr/>
          </p:nvGrpSpPr>
          <p:grpSpPr>
            <a:xfrm>
              <a:off x="2469744" y="1052051"/>
              <a:ext cx="8896186" cy="4495841"/>
              <a:chOff x="1177174" y="1062964"/>
              <a:chExt cx="8896186" cy="4495841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4"/>
                <a:ext cx="8544767" cy="4495841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922945" y="6105136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806" y="4953364"/>
              <a:ext cx="16158" cy="1073363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4" y="2583131"/>
              <a:ext cx="5616540" cy="7953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243183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3" y="3446397"/>
              <a:ext cx="5493449" cy="8440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3299972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54CBFBB0-16F3-4EBD-85C7-C94825185A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4" y="4386817"/>
              <a:ext cx="5917024" cy="9166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29FBE27-CF80-48FC-AFC0-AB128A1A9221}"/>
                </a:ext>
              </a:extLst>
            </p:cNvPr>
            <p:cNvSpPr txBox="1"/>
            <p:nvPr/>
          </p:nvSpPr>
          <p:spPr>
            <a:xfrm>
              <a:off x="0" y="4247645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主題按鈕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10072573" y="362646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5520" y="955964"/>
              <a:ext cx="207062" cy="434215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66007" y="1228365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背景區</a:t>
              </a:r>
              <a:endParaRPr lang="zh-TW" altLang="en-US" sz="2400" dirty="0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2" y="1634871"/>
              <a:ext cx="1295399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087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271529" y="728293"/>
            <a:ext cx="11648941" cy="5401415"/>
            <a:chOff x="460965" y="721605"/>
            <a:chExt cx="11648941" cy="5401415"/>
          </a:xfrm>
        </p:grpSpPr>
        <p:grpSp>
          <p:nvGrpSpPr>
            <p:cNvPr id="5" name="群組 4"/>
            <p:cNvGrpSpPr/>
            <p:nvPr/>
          </p:nvGrpSpPr>
          <p:grpSpPr>
            <a:xfrm>
              <a:off x="460965" y="721605"/>
              <a:ext cx="8896186" cy="5354303"/>
              <a:chOff x="1177174" y="204503"/>
              <a:chExt cx="8896186" cy="5354303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204504"/>
                <a:ext cx="8562872" cy="5354302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204503"/>
                <a:ext cx="8562872" cy="535430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69C4927-82CA-463D-B3FF-3FC9D969B472}"/>
                </a:ext>
              </a:extLst>
            </p:cNvPr>
            <p:cNvSpPr txBox="1"/>
            <p:nvPr/>
          </p:nvSpPr>
          <p:spPr>
            <a:xfrm>
              <a:off x="9549585" y="3151343"/>
              <a:ext cx="25603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頁尾區</a:t>
              </a:r>
              <a:endParaRPr lang="en-US" altLang="zh-TW" sz="2400" dirty="0"/>
            </a:p>
            <a:p>
              <a:r>
                <a:rPr lang="zh-TW" altLang="en-US" sz="2400" dirty="0"/>
                <a:t>聯絡訊息</a:t>
              </a:r>
              <a:endParaRPr lang="en-US" altLang="zh-TW" sz="2400" dirty="0"/>
            </a:p>
            <a:p>
              <a:r>
                <a:rPr lang="zh-TW" altLang="en-US" sz="2400" dirty="0"/>
                <a:t>申明、分享等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43DCBBD-6F9D-455D-AAB3-17A7E25466A5}"/>
                </a:ext>
              </a:extLst>
            </p:cNvPr>
            <p:cNvSpPr txBox="1"/>
            <p:nvPr/>
          </p:nvSpPr>
          <p:spPr>
            <a:xfrm>
              <a:off x="9357151" y="2258601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聯絡資料區</a:t>
              </a:r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7EB614CE-1825-4B45-BA3D-9CCC9BE5C9C3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4736353" y="2511366"/>
              <a:ext cx="4620798" cy="60799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E0926E6-4386-48CC-846D-3207B972B93D}"/>
                </a:ext>
              </a:extLst>
            </p:cNvPr>
            <p:cNvSpPr txBox="1"/>
            <p:nvPr/>
          </p:nvSpPr>
          <p:spPr>
            <a:xfrm>
              <a:off x="9627770" y="516459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申明區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DDD350B1-33D9-414E-8804-086D3D11F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3844" y="5352193"/>
              <a:ext cx="1335741" cy="976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95AB289-DF60-4E13-828D-E4441BE1C590}"/>
                </a:ext>
              </a:extLst>
            </p:cNvPr>
            <p:cNvSpPr txBox="1"/>
            <p:nvPr/>
          </p:nvSpPr>
          <p:spPr>
            <a:xfrm>
              <a:off x="9549585" y="4535391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分享區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6E2375F1-5CC3-4039-BDA0-8A2F8F660C94}"/>
                </a:ext>
              </a:extLst>
            </p:cNvPr>
            <p:cNvCxnSpPr>
              <a:cxnSpLocks/>
            </p:cNvCxnSpPr>
            <p:nvPr/>
          </p:nvCxnSpPr>
          <p:spPr>
            <a:xfrm>
              <a:off x="6967621" y="4731172"/>
              <a:ext cx="2581964" cy="43769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D2C1CF7-8022-47B7-B97E-1BE64D7DF728}"/>
                </a:ext>
              </a:extLst>
            </p:cNvPr>
            <p:cNvSpPr txBox="1"/>
            <p:nvPr/>
          </p:nvSpPr>
          <p:spPr>
            <a:xfrm>
              <a:off x="9549585" y="5661355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設計者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頁尾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9BFC83F-A7FF-4099-A70A-3736AB7376EE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7469773" y="5892188"/>
              <a:ext cx="207981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矩形: 圓角 61">
              <a:extLst>
                <a:ext uri="{FF2B5EF4-FFF2-40B4-BE49-F238E27FC236}">
                  <a16:creationId xmlns:a16="http://schemas.microsoft.com/office/drawing/2014/main" id="{1D4AB0C6-D7C1-49D1-AAA4-C94799429521}"/>
                </a:ext>
              </a:extLst>
            </p:cNvPr>
            <p:cNvSpPr/>
            <p:nvPr/>
          </p:nvSpPr>
          <p:spPr>
            <a:xfrm>
              <a:off x="1064899" y="5091297"/>
              <a:ext cx="7148945" cy="608267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: 圓角 62">
              <a:extLst>
                <a:ext uri="{FF2B5EF4-FFF2-40B4-BE49-F238E27FC236}">
                  <a16:creationId xmlns:a16="http://schemas.microsoft.com/office/drawing/2014/main" id="{6CF550CD-5E7E-4B69-80BA-CA5CBCDA41E4}"/>
                </a:ext>
              </a:extLst>
            </p:cNvPr>
            <p:cNvSpPr/>
            <p:nvPr/>
          </p:nvSpPr>
          <p:spPr>
            <a:xfrm>
              <a:off x="1064899" y="4483096"/>
              <a:ext cx="5902036" cy="567940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: 圓角 63">
              <a:extLst>
                <a:ext uri="{FF2B5EF4-FFF2-40B4-BE49-F238E27FC236}">
                  <a16:creationId xmlns:a16="http://schemas.microsoft.com/office/drawing/2014/main" id="{6B4F7D6B-1DE2-49C7-8CD8-C83220385406}"/>
                </a:ext>
              </a:extLst>
            </p:cNvPr>
            <p:cNvSpPr/>
            <p:nvPr/>
          </p:nvSpPr>
          <p:spPr>
            <a:xfrm>
              <a:off x="1857868" y="5700178"/>
              <a:ext cx="5611905" cy="384020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: 圓角 64">
              <a:extLst>
                <a:ext uri="{FF2B5EF4-FFF2-40B4-BE49-F238E27FC236}">
                  <a16:creationId xmlns:a16="http://schemas.microsoft.com/office/drawing/2014/main" id="{2B3B0BD3-92B4-4E7A-977D-7F48ADE27217}"/>
                </a:ext>
              </a:extLst>
            </p:cNvPr>
            <p:cNvSpPr/>
            <p:nvPr/>
          </p:nvSpPr>
          <p:spPr>
            <a:xfrm>
              <a:off x="1245008" y="1983285"/>
              <a:ext cx="3491345" cy="2272146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57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2400" dirty="0" smtClean="0"/>
              <a:t>網頁架構</a:t>
            </a:r>
            <a:endParaRPr lang="en-US" altLang="zh-TW" sz="2400" dirty="0" smtClean="0"/>
          </a:p>
          <a:p>
            <a:r>
              <a:rPr lang="zh-TW" altLang="en-US" sz="2400" dirty="0" smtClean="0"/>
              <a:t>檔案結構</a:t>
            </a:r>
            <a:endParaRPr lang="en-US" altLang="zh-TW" sz="2400" dirty="0" smtClean="0"/>
          </a:p>
          <a:p>
            <a:r>
              <a:rPr lang="zh-TW" altLang="en-US" sz="2400" dirty="0" smtClean="0"/>
              <a:t>技術使用</a:t>
            </a:r>
            <a:endParaRPr lang="en-US" altLang="zh-TW" sz="2400" dirty="0" smtClean="0"/>
          </a:p>
          <a:p>
            <a:r>
              <a:rPr lang="zh-TW" altLang="en-US" sz="2400" dirty="0" smtClean="0"/>
              <a:t>頁面導覽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主頁導覽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攻略導覽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遊戲介面導覽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 smtClean="0"/>
              <a:t>設計概念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設計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文字</a:t>
            </a:r>
            <a:r>
              <a:rPr lang="en-US" altLang="zh-TW" sz="2400" dirty="0" smtClean="0"/>
              <a:t>/ICO</a:t>
            </a:r>
            <a:r>
              <a:rPr lang="en-US" altLang="zh-TW" sz="2400" dirty="0"/>
              <a:t>N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 smtClean="0"/>
              <a:t>視覺設計</a:t>
            </a:r>
            <a:endParaRPr lang="en-US" altLang="zh-TW" sz="2400" dirty="0" smtClean="0"/>
          </a:p>
          <a:p>
            <a:r>
              <a:rPr lang="en-US" altLang="zh-TW" sz="2400" dirty="0" smtClean="0"/>
              <a:t>Grid System/Wireframe/</a:t>
            </a:r>
            <a:r>
              <a:rPr lang="zh-TW" altLang="en-US" sz="2400" dirty="0" smtClean="0"/>
              <a:t>視覺稿</a:t>
            </a:r>
            <a:endParaRPr lang="en-US" altLang="zh-TW" sz="2400" dirty="0" smtClean="0"/>
          </a:p>
          <a:p>
            <a:r>
              <a:rPr lang="en-US" altLang="zh-TW" sz="2400" dirty="0" smtClean="0"/>
              <a:t>DEMO</a:t>
            </a:r>
          </a:p>
          <a:p>
            <a:endParaRPr lang="en-US" altLang="zh-TW" sz="2400" dirty="0" smtClean="0"/>
          </a:p>
          <a:p>
            <a:endParaRPr lang="en-US" altLang="zh-TW" sz="2400" dirty="0" smtClean="0"/>
          </a:p>
          <a:p>
            <a:endParaRPr lang="zh-TW" altLang="en-US" sz="24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913795" y="670534"/>
            <a:ext cx="142859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zh-TW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目錄</a:t>
            </a:r>
            <a:endParaRPr lang="zh-TW" alt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020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39000" y="2767281"/>
            <a:ext cx="431400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攻略導覽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108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09524" y="0"/>
            <a:ext cx="11972952" cy="6858000"/>
            <a:chOff x="75629" y="0"/>
            <a:chExt cx="11972952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520" y="0"/>
              <a:ext cx="6008959" cy="6858000"/>
            </a:xfrm>
            <a:prstGeom prst="rect">
              <a:avLst/>
            </a:prstGeom>
          </p:spPr>
        </p:pic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>
              <a:off x="9015734" y="488318"/>
              <a:ext cx="552884" cy="8792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C5FC9ED-3A73-419A-92C9-68BF655AB8C8}"/>
                </a:ext>
              </a:extLst>
            </p:cNvPr>
            <p:cNvSpPr txBox="1"/>
            <p:nvPr/>
          </p:nvSpPr>
          <p:spPr>
            <a:xfrm>
              <a:off x="977461" y="191473"/>
              <a:ext cx="886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Icon</a:t>
              </a:r>
              <a:endParaRPr lang="zh-TW" altLang="en-US" sz="2400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B54F17E0-FF73-4968-B595-F3C10FE92A8E}"/>
                </a:ext>
              </a:extLst>
            </p:cNvPr>
            <p:cNvSpPr txBox="1"/>
            <p:nvPr/>
          </p:nvSpPr>
          <p:spPr>
            <a:xfrm>
              <a:off x="9568618" y="99932"/>
              <a:ext cx="24055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導覽列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寶可夢球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BEEC9298-FC1C-43FA-8E96-B873A08C2D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63969" y="422031"/>
              <a:ext cx="1362808" cy="6628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464225" y="379734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8564675" y="3888333"/>
              <a:ext cx="899550" cy="139847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5434" y="870836"/>
              <a:ext cx="1041344" cy="15379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75629" y="807996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5435" y="1764574"/>
              <a:ext cx="1410619" cy="41594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75629" y="1532570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9896290" y="2764623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41002" y="3017391"/>
              <a:ext cx="927252" cy="5112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157129" y="2912625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背景區</a:t>
              </a:r>
              <a:endParaRPr lang="zh-TW" altLang="en-US" sz="2400" dirty="0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H="1" flipV="1">
              <a:off x="2185434" y="3143458"/>
              <a:ext cx="1041343" cy="461665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2711" y="3068515"/>
              <a:ext cx="1075543" cy="1223615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H="1" flipV="1">
              <a:off x="2185434" y="3143458"/>
              <a:ext cx="953747" cy="653889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721018" y="1240882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5434" y="4007932"/>
              <a:ext cx="1041344" cy="15379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75629" y="3945092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5435" y="4901670"/>
              <a:ext cx="1410619" cy="41594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75629" y="4669666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8985939" y="782395"/>
              <a:ext cx="735079" cy="68932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256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0"/>
            <a:ext cx="12049819" cy="6858000"/>
            <a:chOff x="0" y="0"/>
            <a:chExt cx="12049819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423" y="0"/>
              <a:ext cx="6551154" cy="6858000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664923" y="353970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8765373" y="3630693"/>
              <a:ext cx="899550" cy="139847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62254"/>
              <a:ext cx="788058" cy="42498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57060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1527182"/>
              <a:ext cx="1152139" cy="41883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1295178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9820661" y="2527231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14338" y="2751992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2162" y="2831123"/>
              <a:ext cx="1190464" cy="81981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722256" y="14767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753421"/>
              <a:ext cx="971004" cy="17091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3707700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4664278"/>
              <a:ext cx="1070554" cy="35919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443227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6636" y="255340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0" y="2618055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背景區</a:t>
            </a:r>
            <a:endParaRPr lang="zh-TW" altLang="en-US" sz="2400" dirty="0"/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40" idx="3"/>
          </p:cNvCxnSpPr>
          <p:nvPr/>
        </p:nvCxnSpPr>
        <p:spPr>
          <a:xfrm flipH="1" flipV="1">
            <a:off x="2028305" y="2848888"/>
            <a:ext cx="1041343" cy="461665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40" idx="3"/>
          </p:cNvCxnSpPr>
          <p:nvPr/>
        </p:nvCxnSpPr>
        <p:spPr>
          <a:xfrm flipH="1" flipV="1">
            <a:off x="2028305" y="2848888"/>
            <a:ext cx="953747" cy="65388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74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0"/>
            <a:ext cx="12049819" cy="6858000"/>
            <a:chOff x="0" y="0"/>
            <a:chExt cx="12049819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623" y="0"/>
              <a:ext cx="6570754" cy="6858000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664923" y="353970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8765373" y="3630693"/>
              <a:ext cx="899550" cy="139847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62254"/>
              <a:ext cx="788058" cy="42498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57060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1527182"/>
              <a:ext cx="1152139" cy="41883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1295178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9820661" y="2527231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14338" y="2751992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2162" y="2831123"/>
              <a:ext cx="1190464" cy="81981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722256" y="14767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753421"/>
              <a:ext cx="971004" cy="17091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3707700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4664278"/>
              <a:ext cx="1070554" cy="35919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443227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6636" y="255340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81500" y="2609263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背景區</a:t>
            </a:r>
            <a:endParaRPr lang="zh-TW" altLang="en-US" sz="24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2109805" y="2840096"/>
            <a:ext cx="1041343" cy="461665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2109805" y="2840096"/>
            <a:ext cx="953747" cy="65388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20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0"/>
            <a:ext cx="12049819" cy="6858000"/>
            <a:chOff x="0" y="0"/>
            <a:chExt cx="12049819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5641" y="0"/>
              <a:ext cx="6560717" cy="6858000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664923" y="353970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8765373" y="3630693"/>
              <a:ext cx="899550" cy="139847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62254"/>
              <a:ext cx="788058" cy="42498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57060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1527182"/>
              <a:ext cx="1152139" cy="41883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1295178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9820661" y="2527231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14338" y="2751992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2162" y="2831123"/>
              <a:ext cx="1190464" cy="81981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722256" y="14767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753421"/>
              <a:ext cx="971004" cy="17091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3707700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4664278"/>
              <a:ext cx="1070554" cy="35919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443227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6636" y="255340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110713" y="2620770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背景區</a:t>
            </a:r>
            <a:endParaRPr lang="zh-TW" altLang="en-US" sz="24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2139018" y="2851603"/>
            <a:ext cx="1041343" cy="461665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2139018" y="2851603"/>
            <a:ext cx="953747" cy="65388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87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34090" y="986970"/>
            <a:ext cx="12490514" cy="4884060"/>
            <a:chOff x="34090" y="786979"/>
            <a:chExt cx="12490514" cy="488406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02"/>
            <a:stretch/>
          </p:blipFill>
          <p:spPr>
            <a:xfrm>
              <a:off x="2469744" y="1491054"/>
              <a:ext cx="7919788" cy="4179985"/>
            </a:xfrm>
            <a:prstGeom prst="rect">
              <a:avLst/>
            </a:prstGeom>
          </p:spPr>
        </p:pic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1887928"/>
              <a:ext cx="795416" cy="727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34090" y="2394536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6" y="3239906"/>
              <a:ext cx="753967" cy="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34090" y="3019455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10496299" y="4138421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10049465" y="4369254"/>
              <a:ext cx="446834" cy="659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160630" y="786979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背景區</a:t>
              </a:r>
              <a:endParaRPr lang="zh-TW" altLang="en-US" sz="2400" dirty="0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 flipV="1">
              <a:off x="2188935" y="1017812"/>
              <a:ext cx="359938" cy="57179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10197041" y="885101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0138" y="1115934"/>
              <a:ext cx="298654" cy="686489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90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97797" y="2767281"/>
            <a:ext cx="637866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遊戲介面導覽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512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501162" y="0"/>
            <a:ext cx="11240190" cy="6858000"/>
            <a:chOff x="501162" y="0"/>
            <a:chExt cx="11240190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07"/>
            <a:stretch/>
          </p:blipFill>
          <p:spPr>
            <a:xfrm>
              <a:off x="3745313" y="0"/>
              <a:ext cx="4701373" cy="6858000"/>
            </a:xfrm>
            <a:prstGeom prst="rect">
              <a:avLst/>
            </a:prstGeom>
          </p:spPr>
        </p:pic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1555" y="2089380"/>
              <a:ext cx="1198899" cy="32265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1275569" y="2295913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遊戲主體介面</a:t>
              </a:r>
              <a:endParaRPr lang="zh-TW" altLang="en-US" sz="2400" dirty="0"/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1555" y="394544"/>
              <a:ext cx="763043" cy="4994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501162" y="238679"/>
              <a:ext cx="32081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ICON</a:t>
              </a:r>
              <a:r>
                <a:rPr lang="zh-TW" altLang="en-US" sz="2400" dirty="0" smtClean="0"/>
                <a:t>區</a:t>
              </a:r>
              <a:endParaRPr lang="en-US" altLang="zh-TW" sz="2400" dirty="0" smtClean="0"/>
            </a:p>
            <a:p>
              <a:r>
                <a:rPr lang="zh-TW" altLang="en-US" sz="2400" dirty="0" smtClean="0"/>
                <a:t>左至</a:t>
              </a:r>
              <a:r>
                <a:rPr lang="zh-TW" altLang="en-US" sz="2400" dirty="0"/>
                <a:t>右</a:t>
              </a:r>
              <a:r>
                <a:rPr lang="zh-TW" altLang="en-US" sz="2400" dirty="0" smtClean="0"/>
                <a:t>為：</a:t>
              </a:r>
              <a:endParaRPr lang="en-US" altLang="zh-TW" sz="2400" dirty="0" smtClean="0"/>
            </a:p>
            <a:p>
              <a:r>
                <a:rPr lang="zh-TW" altLang="en-US" sz="2400" dirty="0" smtClean="0"/>
                <a:t>回首頁、操作說明、</a:t>
              </a:r>
              <a:r>
                <a:rPr lang="zh-TW" altLang="en-US" sz="2400" dirty="0"/>
                <a:t>攻</a:t>
              </a:r>
              <a:r>
                <a:rPr lang="zh-TW" altLang="en-US" sz="2400" dirty="0" smtClean="0"/>
                <a:t>略、隱藏</a:t>
              </a:r>
              <a:r>
                <a:rPr lang="en-US" altLang="zh-TW" sz="2400" dirty="0" smtClean="0"/>
                <a:t>ICO</a:t>
              </a:r>
              <a:r>
                <a:rPr lang="en-US" altLang="zh-TW" sz="2400" dirty="0"/>
                <a:t>N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9182" y="5249008"/>
              <a:ext cx="1134556" cy="15326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1203467" y="5181698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遊戲操作說明</a:t>
              </a:r>
              <a:endParaRPr lang="zh-TW" altLang="en-US" sz="2400" dirty="0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6315" y="5181698"/>
              <a:ext cx="659424" cy="6731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8985600" y="5018175"/>
              <a:ext cx="2755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可切換至下頁說明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741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33048" y="0"/>
            <a:ext cx="12422844" cy="6858000"/>
            <a:chOff x="-33048" y="0"/>
            <a:chExt cx="12422844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990" y="0"/>
              <a:ext cx="6586345" cy="6858000"/>
            </a:xfrm>
            <a:prstGeom prst="rect">
              <a:avLst/>
            </a:prstGeom>
          </p:spPr>
        </p:pic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98077" y="5213838"/>
              <a:ext cx="1670538" cy="24618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99262" y="5106703"/>
              <a:ext cx="534782" cy="51586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9634044" y="5625596"/>
              <a:ext cx="2755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可切換至下頁說明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3213" y="1749536"/>
              <a:ext cx="557806" cy="112314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122015" y="4909018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遊戲操作說明</a:t>
              </a:r>
              <a:endParaRPr lang="zh-TW" altLang="en-US" sz="2400" dirty="0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8077" y="2153750"/>
              <a:ext cx="1732085" cy="30380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-33048" y="2625274"/>
              <a:ext cx="2755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可切換至上頁說明</a:t>
              </a:r>
              <a:endParaRPr lang="zh-TW" altLang="en-US" sz="2400" dirty="0"/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3213" y="2872681"/>
              <a:ext cx="497293" cy="22340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749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219565"/>
            <a:ext cx="10353762" cy="5181235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導航條與主題頁形成一個寶可夢球的樣子</a:t>
            </a:r>
            <a:endParaRPr lang="en-US" altLang="zh-TW" sz="2400" dirty="0"/>
          </a:p>
          <a:p>
            <a:r>
              <a:rPr lang="zh-TW" altLang="en-US" sz="2400" dirty="0"/>
              <a:t>契合主題，使用皮卡丘身上的顏色來佈局網頁</a:t>
            </a:r>
            <a:endParaRPr lang="en-US" altLang="zh-TW" sz="2400" dirty="0"/>
          </a:p>
          <a:p>
            <a:r>
              <a:rPr lang="zh-TW" altLang="en-US" sz="2400" dirty="0"/>
              <a:t>顏色由淺至深依序排列防止過於刺眼</a:t>
            </a:r>
            <a:endParaRPr lang="en-US" altLang="zh-TW" sz="2400" dirty="0"/>
          </a:p>
          <a:p>
            <a:r>
              <a:rPr lang="zh-TW" altLang="en-US" sz="2400" dirty="0"/>
              <a:t>特性區域</a:t>
            </a:r>
            <a:r>
              <a:rPr lang="en-US" altLang="zh-TW" sz="2400" dirty="0"/>
              <a:t>Z</a:t>
            </a:r>
            <a:r>
              <a:rPr lang="zh-TW" altLang="en-US" sz="2400" dirty="0"/>
              <a:t>形分布更易閱讀</a:t>
            </a:r>
            <a:endParaRPr lang="en-US" altLang="zh-TW" sz="2400" dirty="0"/>
          </a:p>
          <a:p>
            <a:r>
              <a:rPr lang="zh-TW" altLang="en-US" sz="2400" dirty="0"/>
              <a:t>頁首與頁尾使用同樣的背景，頁尾則使用遮罩較不強調</a:t>
            </a:r>
            <a:endParaRPr lang="en-US" altLang="zh-TW" sz="2400" dirty="0"/>
          </a:p>
          <a:p>
            <a:r>
              <a:rPr lang="zh-TW" altLang="en-US" sz="2400" dirty="0"/>
              <a:t>網頁分成數個區塊，每個區塊剛好填滿約一個</a:t>
            </a:r>
            <a:r>
              <a:rPr lang="en-US" altLang="zh-TW" sz="2400" dirty="0"/>
              <a:t>16:9</a:t>
            </a:r>
            <a:r>
              <a:rPr lang="zh-TW" altLang="en-US" sz="2400" dirty="0"/>
              <a:t>大小的螢幕</a:t>
            </a:r>
            <a:endParaRPr lang="en-US" altLang="zh-TW" sz="2400" dirty="0"/>
          </a:p>
          <a:p>
            <a:r>
              <a:rPr lang="zh-TW" altLang="en-US" sz="2400" dirty="0"/>
              <a:t>中間穿插兩個視差滾動背景讓其互動效果更佳</a:t>
            </a:r>
            <a:endParaRPr lang="en-US" altLang="zh-TW" sz="2400" dirty="0"/>
          </a:p>
          <a:p>
            <a:r>
              <a:rPr lang="zh-TW" altLang="en-US" sz="2400" dirty="0" smtClean="0"/>
              <a:t>攻略部分採用深淺交替的方式，讓使用者不會因為整個都是字而感到厭煩</a:t>
            </a:r>
            <a:endParaRPr lang="zh-TW" altLang="en-US" sz="2400" dirty="0"/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885220" y="432409"/>
            <a:ext cx="142859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設計</a:t>
            </a:r>
            <a:endParaRPr lang="zh-TW" alt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852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資料庫圖表 21"/>
          <p:cNvGraphicFramePr/>
          <p:nvPr>
            <p:extLst>
              <p:ext uri="{D42A27DB-BD31-4B8C-83A1-F6EECF244321}">
                <p14:modId xmlns:p14="http://schemas.microsoft.com/office/powerpoint/2010/main" val="1894229069"/>
              </p:ext>
            </p:extLst>
          </p:nvPr>
        </p:nvGraphicFramePr>
        <p:xfrm>
          <a:off x="1170353" y="438313"/>
          <a:ext cx="9679354" cy="5795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標題 3"/>
          <p:cNvSpPr txBox="1">
            <a:spLocks/>
          </p:cNvSpPr>
          <p:nvPr/>
        </p:nvSpPr>
        <p:spPr>
          <a:xfrm>
            <a:off x="913795" y="670534"/>
            <a:ext cx="26725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網頁架構</a:t>
            </a:r>
            <a:endParaRPr lang="zh-TW" alt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71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380757"/>
            <a:ext cx="10353762" cy="4058751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/>
              <a:t>Font-family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微軟正黑體</a:t>
            </a:r>
            <a:r>
              <a:rPr lang="en-US" altLang="zh-TW" sz="2400" dirty="0"/>
              <a:t>light</a:t>
            </a:r>
          </a:p>
          <a:p>
            <a:r>
              <a:rPr lang="zh-TW" altLang="en-US" sz="2400" dirty="0"/>
              <a:t>各區域標題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60px</a:t>
            </a:r>
          </a:p>
          <a:p>
            <a:r>
              <a:rPr lang="zh-TW" altLang="en-US" sz="2400" dirty="0"/>
              <a:t>各區域次內文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32px (</a:t>
            </a:r>
            <a:r>
              <a:rPr lang="zh-TW" altLang="en-US" sz="2400" dirty="0" smtClean="0"/>
              <a:t>攻略頁面為</a:t>
            </a:r>
            <a:r>
              <a:rPr lang="en-US" altLang="zh-TW" sz="2400" dirty="0" smtClean="0"/>
              <a:t>24px)</a:t>
            </a:r>
            <a:endParaRPr lang="en-US" altLang="zh-TW" sz="2400" dirty="0"/>
          </a:p>
          <a:p>
            <a:r>
              <a:rPr lang="zh-TW" altLang="en-US" sz="2400" dirty="0"/>
              <a:t>導覽列 </a:t>
            </a:r>
            <a:r>
              <a:rPr lang="en-US" altLang="zh-TW" sz="2400" dirty="0"/>
              <a:t>: 28px </a:t>
            </a:r>
            <a:r>
              <a:rPr lang="zh-TW" altLang="en-US" sz="2400" dirty="0"/>
              <a:t>粗</a:t>
            </a:r>
            <a:r>
              <a:rPr lang="zh-TW" altLang="en-US" sz="2400" dirty="0" smtClean="0"/>
              <a:t>體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攻略頁面為 </a:t>
            </a:r>
            <a:r>
              <a:rPr lang="en-US" altLang="zh-TW" sz="2400" dirty="0" smtClean="0"/>
              <a:t>22px)</a:t>
            </a:r>
            <a:endParaRPr lang="en-US" altLang="zh-TW" sz="2400" dirty="0"/>
          </a:p>
          <a:p>
            <a:r>
              <a:rPr lang="zh-TW" altLang="en-US" sz="2400" dirty="0"/>
              <a:t>按鈕內文及特性簡介圖標文字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20px</a:t>
            </a:r>
          </a:p>
          <a:p>
            <a:r>
              <a:rPr lang="zh-TW" altLang="en-US" sz="2400" dirty="0"/>
              <a:t>頁尾 </a:t>
            </a:r>
            <a:r>
              <a:rPr lang="en-US" altLang="zh-TW" sz="2400" dirty="0"/>
              <a:t>:</a:t>
            </a:r>
            <a:r>
              <a:rPr lang="zh-TW" altLang="en-US" sz="2400" dirty="0"/>
              <a:t> 粗體</a:t>
            </a:r>
            <a:endParaRPr lang="en-US" altLang="zh-TW" sz="2400" dirty="0"/>
          </a:p>
          <a:p>
            <a:r>
              <a:rPr lang="zh-TW" altLang="en-US" sz="2400" dirty="0"/>
              <a:t>頁尾聲明文字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24px</a:t>
            </a:r>
          </a:p>
          <a:p>
            <a:r>
              <a:rPr lang="zh-TW" altLang="en-US" sz="2400" dirty="0"/>
              <a:t>頁尾註解 </a:t>
            </a:r>
            <a:r>
              <a:rPr lang="en-US" altLang="zh-TW" sz="2400" dirty="0"/>
              <a:t>:16px</a:t>
            </a:r>
          </a:p>
          <a:p>
            <a:endParaRPr lang="zh-TW" altLang="en-US" dirty="0"/>
          </a:p>
        </p:txBody>
      </p:sp>
      <p:sp>
        <p:nvSpPr>
          <p:cNvPr id="5" name="標題 3"/>
          <p:cNvSpPr txBox="1">
            <a:spLocks/>
          </p:cNvSpPr>
          <p:nvPr/>
        </p:nvSpPr>
        <p:spPr>
          <a:xfrm>
            <a:off x="913795" y="549760"/>
            <a:ext cx="142859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文字</a:t>
            </a:r>
            <a:endParaRPr lang="zh-TW" alt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63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B49F81C-FA7E-48BB-9A0B-D96FDBB315B4}"/>
              </a:ext>
            </a:extLst>
          </p:cNvPr>
          <p:cNvSpPr txBox="1">
            <a:spLocks/>
          </p:cNvSpPr>
          <p:nvPr/>
        </p:nvSpPr>
        <p:spPr>
          <a:xfrm>
            <a:off x="885220" y="1384244"/>
            <a:ext cx="10353762" cy="4528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85010" indent="-585010" algn="l" defTabSz="2340044" rtl="0" eaLnBrk="1" latinLnBrk="0" hangingPunct="1">
              <a:lnSpc>
                <a:spcPct val="120000"/>
              </a:lnSpc>
              <a:spcBef>
                <a:spcPts val="2559"/>
              </a:spcBef>
              <a:buSzPct val="125000"/>
              <a:buFont typeface="Arial" panose="020B0604020202020204" pitchFamily="34" charset="0"/>
              <a:buChar char="•"/>
              <a:defRPr sz="61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5032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5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5054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6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95076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0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65098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0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435118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605140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775162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945184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主要 </a:t>
            </a:r>
            <a:r>
              <a:rPr lang="en-US" altLang="zh-TW" sz="2400" dirty="0"/>
              <a:t>:</a:t>
            </a:r>
            <a:r>
              <a:rPr lang="zh-TW" altLang="en-US" sz="2400" dirty="0"/>
              <a:t> 寶可夢球</a:t>
            </a:r>
            <a:endParaRPr lang="en-US" altLang="zh-TW" sz="2400" dirty="0"/>
          </a:p>
          <a:p>
            <a:r>
              <a:rPr lang="zh-TW" altLang="en-US" sz="2400" dirty="0"/>
              <a:t>特性列 </a:t>
            </a:r>
            <a:r>
              <a:rPr lang="en-US" altLang="zh-TW" sz="2400" dirty="0"/>
              <a:t>:</a:t>
            </a:r>
            <a:r>
              <a:rPr lang="zh-TW" altLang="en-US" sz="2400" dirty="0"/>
              <a:t> 遊戲機、</a:t>
            </a:r>
            <a:r>
              <a:rPr lang="en-US" altLang="zh-TW" sz="2400" dirty="0"/>
              <a:t>Key(</a:t>
            </a:r>
            <a:r>
              <a:rPr lang="zh-TW" altLang="en-US" sz="2400" dirty="0"/>
              <a:t>改圖</a:t>
            </a:r>
            <a:r>
              <a:rPr lang="en-US" altLang="zh-TW" sz="2400" dirty="0"/>
              <a:t>)</a:t>
            </a:r>
            <a:r>
              <a:rPr lang="zh-TW" altLang="en-US" sz="2400" dirty="0"/>
              <a:t>、儲存、開源</a:t>
            </a:r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分享</a:t>
            </a:r>
            <a:r>
              <a:rPr lang="zh-TW" altLang="en-US" sz="2400" dirty="0"/>
              <a:t>訂閱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FB, Google+, LinkedIn, Twitter, IG, </a:t>
            </a:r>
            <a:r>
              <a:rPr lang="zh-TW" altLang="en-US" sz="2400" dirty="0"/>
              <a:t>微博</a:t>
            </a:r>
            <a:r>
              <a:rPr lang="en-US" altLang="zh-TW" sz="2400" dirty="0"/>
              <a:t>, WeChat, RSS 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609428-1995-4C95-A946-447150B94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77" y="2826687"/>
            <a:ext cx="6154615" cy="8215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C6248B-1E07-4E39-AC28-8A939FAD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577" y="4385085"/>
            <a:ext cx="6835702" cy="705621"/>
          </a:xfrm>
          <a:prstGeom prst="rect">
            <a:avLst/>
          </a:prstGeom>
        </p:spPr>
      </p:pic>
      <p:sp>
        <p:nvSpPr>
          <p:cNvPr id="7" name="標題 3"/>
          <p:cNvSpPr txBox="1">
            <a:spLocks/>
          </p:cNvSpPr>
          <p:nvPr/>
        </p:nvSpPr>
        <p:spPr>
          <a:xfrm>
            <a:off x="885220" y="432409"/>
            <a:ext cx="225574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TW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ICONS</a:t>
            </a:r>
            <a:endParaRPr lang="zh-TW" alt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502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30131" y="2767281"/>
            <a:ext cx="431400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視覺設計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10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942" y="0"/>
            <a:ext cx="6018915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54728A4-B808-41EC-B500-72181F8BC3D7}"/>
              </a:ext>
            </a:extLst>
          </p:cNvPr>
          <p:cNvSpPr txBox="1"/>
          <p:nvPr/>
        </p:nvSpPr>
        <p:spPr>
          <a:xfrm>
            <a:off x="9232898" y="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色彩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D8A4AB-CA3C-434D-8737-FFF74C6EA573}"/>
              </a:ext>
            </a:extLst>
          </p:cNvPr>
          <p:cNvSpPr txBox="1"/>
          <p:nvPr/>
        </p:nvSpPr>
        <p:spPr>
          <a:xfrm>
            <a:off x="7847061" y="693179"/>
            <a:ext cx="6087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以黃色、咖啡、黑為主</a:t>
            </a:r>
            <a:r>
              <a:rPr lang="en-US" altLang="zh-TW" sz="2000" dirty="0"/>
              <a:t>(</a:t>
            </a:r>
            <a:r>
              <a:rPr lang="zh-TW" altLang="en-US" sz="2000" dirty="0"/>
              <a:t>皮卡丘的顏色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背景圖、圖片皆為相近色</a:t>
            </a:r>
            <a:endParaRPr lang="en-US" altLang="zh-TW" sz="2000" dirty="0"/>
          </a:p>
          <a:p>
            <a:r>
              <a:rPr lang="zh-TW" altLang="en-US" sz="2000" dirty="0"/>
              <a:t>顏色由淺入深依序排列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B2CEC44-0B50-4450-912B-8804580BDB4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148146" y="457200"/>
            <a:ext cx="698915" cy="14513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00028C-F11F-4D0C-A5E9-1421D7F249EC}"/>
              </a:ext>
            </a:extLst>
          </p:cNvPr>
          <p:cNvSpPr txBox="1"/>
          <p:nvPr/>
        </p:nvSpPr>
        <p:spPr>
          <a:xfrm>
            <a:off x="7847061" y="1708456"/>
            <a:ext cx="4762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紅色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(153,0,0)</a:t>
            </a:r>
            <a:endParaRPr lang="zh-TW" altLang="en-US" sz="20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3C74DC8-806C-4736-AD26-4AE73C9F93C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383215" y="2359390"/>
            <a:ext cx="1463846" cy="1542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C84789A-DD04-48C1-90AC-86B3F62CB54F}"/>
              </a:ext>
            </a:extLst>
          </p:cNvPr>
          <p:cNvSpPr txBox="1"/>
          <p:nvPr/>
        </p:nvSpPr>
        <p:spPr>
          <a:xfrm>
            <a:off x="7847061" y="2159721"/>
            <a:ext cx="5649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白色半透明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(255,255,255,0.25)</a:t>
            </a:r>
          </a:p>
          <a:p>
            <a:r>
              <a:rPr lang="zh-TW" altLang="en-US" sz="2000" dirty="0"/>
              <a:t>作為淺色強調區塊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06602CE-D650-4EB6-8DC4-17632D30D9F7}"/>
              </a:ext>
            </a:extLst>
          </p:cNvPr>
          <p:cNvCxnSpPr>
            <a:cxnSpLocks/>
          </p:cNvCxnSpPr>
          <p:nvPr/>
        </p:nvCxnSpPr>
        <p:spPr>
          <a:xfrm flipV="1">
            <a:off x="7115138" y="2575210"/>
            <a:ext cx="675321" cy="16884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C4340D5-44E9-423E-AFB5-FA74728F04E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244862" y="3031709"/>
            <a:ext cx="683483" cy="871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B82165C-A59C-4CC5-8CE5-1890060AF726}"/>
              </a:ext>
            </a:extLst>
          </p:cNvPr>
          <p:cNvSpPr txBox="1"/>
          <p:nvPr/>
        </p:nvSpPr>
        <p:spPr>
          <a:xfrm>
            <a:off x="7928345" y="2918762"/>
            <a:ext cx="476292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灰色背景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(238,238,238)</a:t>
            </a:r>
            <a:endParaRPr lang="zh-TW" altLang="en-US" sz="2000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0805D3FF-2147-40BF-A497-65A5BAB3F836}"/>
              </a:ext>
            </a:extLst>
          </p:cNvPr>
          <p:cNvCxnSpPr/>
          <p:nvPr/>
        </p:nvCxnSpPr>
        <p:spPr>
          <a:xfrm flipV="1">
            <a:off x="1591913" y="3408207"/>
            <a:ext cx="800505" cy="20793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059BA8C-01CF-42ED-B9B0-403D5B9D6F41}"/>
              </a:ext>
            </a:extLst>
          </p:cNvPr>
          <p:cNvSpPr txBox="1"/>
          <p:nvPr/>
        </p:nvSpPr>
        <p:spPr>
          <a:xfrm>
            <a:off x="113241" y="3192763"/>
            <a:ext cx="1365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6B0F9E9-938A-4849-8F6B-AB3A373FCD8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832159" y="4520093"/>
            <a:ext cx="1454178" cy="2391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A94FB0F-A54A-4F16-8222-D22266F0AE1D}"/>
              </a:ext>
            </a:extLst>
          </p:cNvPr>
          <p:cNvSpPr txBox="1"/>
          <p:nvPr/>
        </p:nvSpPr>
        <p:spPr>
          <a:xfrm>
            <a:off x="8286337" y="4320038"/>
            <a:ext cx="3753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標題</a:t>
            </a:r>
            <a:r>
              <a:rPr lang="en-US" altLang="zh-TW" sz="2000" dirty="0"/>
              <a:t>:</a:t>
            </a:r>
            <a:r>
              <a:rPr lang="zh-TW" altLang="en-US" sz="2000" dirty="0"/>
              <a:t>深藍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(07,55,99)</a:t>
            </a:r>
            <a:endParaRPr lang="zh-TW" altLang="en-US" sz="20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304FB8B-B499-4573-BA43-E20A21403B83}"/>
              </a:ext>
            </a:extLst>
          </p:cNvPr>
          <p:cNvSpPr txBox="1"/>
          <p:nvPr/>
        </p:nvSpPr>
        <p:spPr>
          <a:xfrm>
            <a:off x="-55025" y="5343211"/>
            <a:ext cx="2028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特性</a:t>
            </a:r>
            <a:r>
              <a:rPr lang="en-US" altLang="zh-TW" sz="2000" dirty="0"/>
              <a:t>1</a:t>
            </a:r>
            <a:r>
              <a:rPr lang="zh-TW" altLang="en-US" sz="2000" dirty="0"/>
              <a:t>背景區</a:t>
            </a:r>
            <a:endParaRPr lang="en-US" altLang="zh-TW" sz="2000" dirty="0"/>
          </a:p>
          <a:p>
            <a:r>
              <a:rPr lang="en-US" altLang="zh-TW" sz="2000" dirty="0"/>
              <a:t>(</a:t>
            </a:r>
            <a:r>
              <a:rPr lang="zh-TW" altLang="en-US" sz="2000" dirty="0"/>
              <a:t>視差滾動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整體淺橘色</a:t>
            </a:r>
            <a:r>
              <a:rPr lang="en-US" altLang="zh-TW" sz="2000" dirty="0"/>
              <a:t>(</a:t>
            </a:r>
            <a:r>
              <a:rPr lang="zh-TW" altLang="en-US" sz="2000" dirty="0"/>
              <a:t>調色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2969E9A-4C40-4DE6-858D-A909AF587317}"/>
              </a:ext>
            </a:extLst>
          </p:cNvPr>
          <p:cNvCxnSpPr>
            <a:cxnSpLocks/>
          </p:cNvCxnSpPr>
          <p:nvPr/>
        </p:nvCxnSpPr>
        <p:spPr>
          <a:xfrm flipH="1" flipV="1">
            <a:off x="1479176" y="5820564"/>
            <a:ext cx="761781" cy="184368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E80616F-5EFA-456A-99A0-9C5671FBDDC5}"/>
              </a:ext>
            </a:extLst>
          </p:cNvPr>
          <p:cNvSpPr txBox="1"/>
          <p:nvPr/>
        </p:nvSpPr>
        <p:spPr>
          <a:xfrm>
            <a:off x="8998203" y="3408206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/>
              <a:t>文字及按鈕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9995BC9-9BEC-464B-BD3E-AC2850B3D922}"/>
              </a:ext>
            </a:extLst>
          </p:cNvPr>
          <p:cNvSpPr txBox="1"/>
          <p:nvPr/>
        </p:nvSpPr>
        <p:spPr>
          <a:xfrm>
            <a:off x="8139923" y="3724273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  <a:r>
              <a:rPr lang="en-US" altLang="zh-TW" sz="2200" dirty="0"/>
              <a:t>(</a:t>
            </a:r>
            <a:r>
              <a:rPr lang="zh-TW" altLang="en-US" sz="2200" dirty="0"/>
              <a:t>背景為淺色圖時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9A99601-C9C3-4E02-AD11-8D44C5E31B8D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001435" y="4983080"/>
            <a:ext cx="767554" cy="1411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0FA98C6-14E6-492C-AE00-91B315ECE59C}"/>
              </a:ext>
            </a:extLst>
          </p:cNvPr>
          <p:cNvSpPr txBox="1"/>
          <p:nvPr/>
        </p:nvSpPr>
        <p:spPr>
          <a:xfrm>
            <a:off x="7768989" y="4783025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內文、按鈕及外框</a:t>
            </a:r>
            <a:r>
              <a:rPr lang="en-US" altLang="zh-TW" sz="2000" dirty="0"/>
              <a:t>:</a:t>
            </a:r>
            <a:r>
              <a:rPr lang="zh-TW" altLang="en-US" sz="2000" dirty="0"/>
              <a:t>深灰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(51,51,51)</a:t>
            </a:r>
            <a:endParaRPr lang="zh-TW" altLang="en-US" sz="2000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38C66A15-F91B-42DE-8358-B07350D6E7D6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6167718" y="4983080"/>
            <a:ext cx="1601271" cy="7453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F818A0C-759D-4213-8478-DAC2F887C739}"/>
              </a:ext>
            </a:extLst>
          </p:cNvPr>
          <p:cNvSpPr txBox="1"/>
          <p:nvPr/>
        </p:nvSpPr>
        <p:spPr>
          <a:xfrm>
            <a:off x="8872382" y="5155708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按鈕背景</a:t>
            </a:r>
            <a:r>
              <a:rPr lang="en-US" altLang="zh-TW" sz="2000" dirty="0"/>
              <a:t>:</a:t>
            </a:r>
            <a:r>
              <a:rPr lang="zh-TW" altLang="en-US" sz="2000" dirty="0"/>
              <a:t>透明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ED143588-8BA0-47A6-9A9D-48DFE6F66671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6911788" y="5992968"/>
            <a:ext cx="1531924" cy="1284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3B25387-271F-403F-BF85-50F73EE4AC22}"/>
              </a:ext>
            </a:extLst>
          </p:cNvPr>
          <p:cNvSpPr txBox="1"/>
          <p:nvPr/>
        </p:nvSpPr>
        <p:spPr>
          <a:xfrm>
            <a:off x="8443712" y="5639025"/>
            <a:ext cx="3131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內文背景</a:t>
            </a:r>
            <a:r>
              <a:rPr lang="en-US" altLang="zh-TW" sz="2000" dirty="0"/>
              <a:t>:</a:t>
            </a:r>
            <a:r>
              <a:rPr lang="zh-TW" altLang="en-US" sz="2000" dirty="0"/>
              <a:t>白色半透明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(255,255,255,0.75)</a:t>
            </a:r>
            <a:endParaRPr lang="zh-TW" altLang="en-US" sz="2000" dirty="0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>
            <a:endCxn id="35" idx="1"/>
          </p:cNvCxnSpPr>
          <p:nvPr/>
        </p:nvCxnSpPr>
        <p:spPr>
          <a:xfrm flipV="1">
            <a:off x="7115138" y="6589400"/>
            <a:ext cx="1757244" cy="1722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19CB981-BBAD-4D84-9CA4-69F7388BDC6C}"/>
              </a:ext>
            </a:extLst>
          </p:cNvPr>
          <p:cNvSpPr txBox="1"/>
          <p:nvPr/>
        </p:nvSpPr>
        <p:spPr>
          <a:xfrm>
            <a:off x="8872382" y="6373956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</p:spTree>
    <p:extLst>
      <p:ext uri="{BB962C8B-B14F-4D97-AF65-F5344CB8AC3E}">
        <p14:creationId xmlns:p14="http://schemas.microsoft.com/office/powerpoint/2010/main" val="28916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10" y="-11198"/>
            <a:ext cx="6616195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04A975E-5344-4421-AFDD-17EE95B8D821}"/>
              </a:ext>
            </a:extLst>
          </p:cNvPr>
          <p:cNvSpPr txBox="1"/>
          <p:nvPr/>
        </p:nvSpPr>
        <p:spPr>
          <a:xfrm>
            <a:off x="8577629" y="444204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深色主題</a:t>
            </a:r>
            <a:r>
              <a:rPr lang="en-US" altLang="zh-TW" sz="2200" dirty="0"/>
              <a:t>(</a:t>
            </a:r>
            <a:r>
              <a:rPr lang="zh-TW" altLang="en-US" sz="2200" dirty="0"/>
              <a:t>背景為深色圖時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13CF06E-7B4E-4807-AE8F-A5F326B34458}"/>
              </a:ext>
            </a:extLst>
          </p:cNvPr>
          <p:cNvSpPr txBox="1"/>
          <p:nvPr/>
        </p:nvSpPr>
        <p:spPr>
          <a:xfrm>
            <a:off x="9044581" y="962615"/>
            <a:ext cx="4399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標題</a:t>
            </a:r>
            <a:r>
              <a:rPr lang="en-US" altLang="zh-TW" sz="2000" dirty="0"/>
              <a:t>:</a:t>
            </a:r>
            <a:r>
              <a:rPr lang="zh-TW" altLang="en-US" sz="2000" dirty="0"/>
              <a:t>淺藍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(159,197,248)</a:t>
            </a:r>
            <a:endParaRPr lang="zh-TW" altLang="en-US" sz="20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B10D22F-543A-437E-B941-5DEB5D4FC20C}"/>
              </a:ext>
            </a:extLst>
          </p:cNvPr>
          <p:cNvCxnSpPr>
            <a:cxnSpLocks/>
          </p:cNvCxnSpPr>
          <p:nvPr/>
        </p:nvCxnSpPr>
        <p:spPr>
          <a:xfrm flipV="1">
            <a:off x="3729318" y="1147879"/>
            <a:ext cx="5315263" cy="982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B78A5D-570A-44D4-AEBA-9D8372A6C713}"/>
              </a:ext>
            </a:extLst>
          </p:cNvPr>
          <p:cNvSpPr txBox="1"/>
          <p:nvPr/>
        </p:nvSpPr>
        <p:spPr>
          <a:xfrm>
            <a:off x="9485314" y="59241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/>
              <a:t>文字及按鈕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CEADE07-A23A-498C-B8FD-0EC12FE92DF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303059" y="1759692"/>
            <a:ext cx="4843545" cy="477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D43113-27CD-42AC-9FB0-DD500E1B3AA7}"/>
              </a:ext>
            </a:extLst>
          </p:cNvPr>
          <p:cNvSpPr txBox="1"/>
          <p:nvPr/>
        </p:nvSpPr>
        <p:spPr>
          <a:xfrm>
            <a:off x="9146604" y="1453457"/>
            <a:ext cx="2444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內文、按鈕及外框</a:t>
            </a:r>
            <a:r>
              <a:rPr lang="en-US" altLang="zh-TW" sz="2000" dirty="0"/>
              <a:t>:</a:t>
            </a:r>
            <a:r>
              <a:rPr lang="zh-TW" altLang="en-US" sz="2000" dirty="0"/>
              <a:t>淺灰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(204,204,204)</a:t>
            </a:r>
            <a:endParaRPr lang="zh-TW" altLang="en-US" sz="20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7470865-3493-4E12-843B-005AE985B8A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505200" y="1807400"/>
            <a:ext cx="5641404" cy="4716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0630F9-5B6B-45C3-A7DF-A47ED794D671}"/>
              </a:ext>
            </a:extLst>
          </p:cNvPr>
          <p:cNvSpPr txBox="1"/>
          <p:nvPr/>
        </p:nvSpPr>
        <p:spPr>
          <a:xfrm>
            <a:off x="9146604" y="2086309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按鈕背景</a:t>
            </a:r>
            <a:r>
              <a:rPr lang="en-US" altLang="zh-TW" sz="2000" dirty="0"/>
              <a:t>:</a:t>
            </a:r>
            <a:r>
              <a:rPr lang="zh-TW" altLang="en-US" sz="2000" dirty="0"/>
              <a:t>透明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7312D39-A465-42F3-B096-34F026475C26}"/>
              </a:ext>
            </a:extLst>
          </p:cNvPr>
          <p:cNvCxnSpPr>
            <a:cxnSpLocks/>
          </p:cNvCxnSpPr>
          <p:nvPr/>
        </p:nvCxnSpPr>
        <p:spPr>
          <a:xfrm flipV="1">
            <a:off x="4587607" y="2962644"/>
            <a:ext cx="4456974" cy="3168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D289D5A-E6AD-46C7-8492-3A6407EC27C8}"/>
              </a:ext>
            </a:extLst>
          </p:cNvPr>
          <p:cNvSpPr txBox="1"/>
          <p:nvPr/>
        </p:nvSpPr>
        <p:spPr>
          <a:xfrm>
            <a:off x="9146604" y="2642681"/>
            <a:ext cx="3662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內文背景</a:t>
            </a:r>
            <a:r>
              <a:rPr lang="en-US" altLang="zh-TW" sz="2000" dirty="0"/>
              <a:t>:</a:t>
            </a:r>
            <a:r>
              <a:rPr lang="zh-TW" altLang="en-US" sz="2000" dirty="0"/>
              <a:t>黑色半透明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(0,0,0,0.25)</a:t>
            </a:r>
            <a:endParaRPr lang="zh-TW" altLang="en-US" sz="2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-29905" y="2134850"/>
            <a:ext cx="1648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特性</a:t>
            </a:r>
            <a:r>
              <a:rPr lang="en-US" altLang="zh-TW" sz="2000" dirty="0"/>
              <a:t>2</a:t>
            </a:r>
            <a:r>
              <a:rPr lang="zh-TW" altLang="en-US" sz="2000" dirty="0"/>
              <a:t>背景區</a:t>
            </a:r>
            <a:endParaRPr lang="en-US" altLang="zh-TW" sz="2000" dirty="0"/>
          </a:p>
          <a:p>
            <a:r>
              <a:rPr lang="zh-TW" altLang="en-US" sz="2000" dirty="0"/>
              <a:t>白與咖啡色漸層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1013012" y="2962644"/>
            <a:ext cx="4724400" cy="1750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1176306" y="528917"/>
            <a:ext cx="1210234" cy="7377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-55243" y="320851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sp>
        <p:nvSpPr>
          <p:cNvPr id="35" name="矩形: 圓角 149">
            <a:extLst>
              <a:ext uri="{FF2B5EF4-FFF2-40B4-BE49-F238E27FC236}">
                <a16:creationId xmlns:a16="http://schemas.microsoft.com/office/drawing/2014/main" id="{F4868C93-EA03-4BF3-8925-C116E80F0116}"/>
              </a:ext>
            </a:extLst>
          </p:cNvPr>
          <p:cNvSpPr/>
          <p:nvPr/>
        </p:nvSpPr>
        <p:spPr>
          <a:xfrm>
            <a:off x="8365899" y="4734333"/>
            <a:ext cx="1561409" cy="611450"/>
          </a:xfrm>
          <a:prstGeom prst="roundRect">
            <a:avLst/>
          </a:prstGeom>
          <a:solidFill>
            <a:srgbClr val="9FC5F8">
              <a:alpha val="89804"/>
            </a:srgbClr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rgbClr val="333333"/>
                </a:solidFill>
              </a:rPr>
              <a:t>PlayNow</a:t>
            </a:r>
            <a:endParaRPr lang="zh-TW" altLang="en-US" dirty="0">
              <a:solidFill>
                <a:srgbClr val="333333"/>
              </a:solidFill>
            </a:endParaRPr>
          </a:p>
        </p:txBody>
      </p:sp>
      <p:sp>
        <p:nvSpPr>
          <p:cNvPr id="36" name="矩形: 圓角 150">
            <a:extLst>
              <a:ext uri="{FF2B5EF4-FFF2-40B4-BE49-F238E27FC236}">
                <a16:creationId xmlns:a16="http://schemas.microsoft.com/office/drawing/2014/main" id="{B15AC6C0-1204-49AB-9FE0-ECDD27321846}"/>
              </a:ext>
            </a:extLst>
          </p:cNvPr>
          <p:cNvSpPr/>
          <p:nvPr/>
        </p:nvSpPr>
        <p:spPr>
          <a:xfrm>
            <a:off x="10546272" y="4734333"/>
            <a:ext cx="1561409" cy="611450"/>
          </a:xfrm>
          <a:prstGeom prst="roundRect">
            <a:avLst/>
          </a:prstGeom>
          <a:solidFill>
            <a:srgbClr val="073763">
              <a:alpha val="80000"/>
            </a:srgbClr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PlayNow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C9492E7-CCEF-40AE-A83A-F530BB7149CD}"/>
              </a:ext>
            </a:extLst>
          </p:cNvPr>
          <p:cNvSpPr txBox="1"/>
          <p:nvPr/>
        </p:nvSpPr>
        <p:spPr>
          <a:xfrm>
            <a:off x="9630999" y="34301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按鈕反饋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6DE0E16-5A8A-45C1-9AA3-A3782C5B1874}"/>
              </a:ext>
            </a:extLst>
          </p:cNvPr>
          <p:cNvSpPr txBox="1"/>
          <p:nvPr/>
        </p:nvSpPr>
        <p:spPr>
          <a:xfrm>
            <a:off x="8577629" y="3822229"/>
            <a:ext cx="549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深淺色主題皆相同</a:t>
            </a:r>
            <a:r>
              <a:rPr lang="en-US" altLang="zh-TW" dirty="0"/>
              <a:t>(</a:t>
            </a:r>
            <a:r>
              <a:rPr lang="zh-TW" altLang="en-US" dirty="0"/>
              <a:t>僅一般時不同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BB517D8-3E77-4CC7-ACDD-1DD34E681459}"/>
              </a:ext>
            </a:extLst>
          </p:cNvPr>
          <p:cNvSpPr txBox="1"/>
          <p:nvPr/>
        </p:nvSpPr>
        <p:spPr>
          <a:xfrm>
            <a:off x="8696406" y="4272198"/>
            <a:ext cx="509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Hover</a:t>
            </a:r>
            <a:r>
              <a:rPr lang="zh-TW" altLang="en-US" dirty="0"/>
              <a:t>                      </a:t>
            </a:r>
            <a:r>
              <a:rPr lang="en-US" altLang="zh-TW" dirty="0" err="1" smtClean="0"/>
              <a:t>MouseDown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FB9F0F3-AD83-40E2-9235-FB819A0415C9}"/>
              </a:ext>
            </a:extLst>
          </p:cNvPr>
          <p:cNvSpPr txBox="1"/>
          <p:nvPr/>
        </p:nvSpPr>
        <p:spPr>
          <a:xfrm>
            <a:off x="7968231" y="5453937"/>
            <a:ext cx="4331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背景</a:t>
            </a:r>
            <a:r>
              <a:rPr lang="en-US" altLang="zh-TW" sz="1400" dirty="0"/>
              <a:t>:</a:t>
            </a:r>
            <a:r>
              <a:rPr lang="zh-TW" altLang="en-US" sz="1400" dirty="0"/>
              <a:t>淺藍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(159,197,248)</a:t>
            </a:r>
            <a:r>
              <a:rPr lang="zh-TW" altLang="en-US" sz="1400" dirty="0"/>
              <a:t>      深藍</a:t>
            </a:r>
            <a:r>
              <a:rPr lang="en-US" altLang="zh-TW" sz="1400" dirty="0"/>
              <a:t>:</a:t>
            </a:r>
            <a:r>
              <a:rPr lang="zh-TW" altLang="en-US" sz="1400" dirty="0"/>
              <a:t>深藍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(07,55,99)</a:t>
            </a:r>
            <a:endParaRPr lang="zh-TW" altLang="en-US" sz="1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CD9A790-5072-452E-A708-8FEA090BCC04}"/>
              </a:ext>
            </a:extLst>
          </p:cNvPr>
          <p:cNvSpPr txBox="1"/>
          <p:nvPr/>
        </p:nvSpPr>
        <p:spPr>
          <a:xfrm>
            <a:off x="7843520" y="5781185"/>
            <a:ext cx="4536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字及框</a:t>
            </a:r>
            <a:r>
              <a:rPr lang="en-US" altLang="zh-TW" sz="1600" dirty="0"/>
              <a:t>:</a:t>
            </a:r>
            <a:r>
              <a:rPr lang="zh-TW" altLang="en-US" sz="1600" dirty="0"/>
              <a:t>深灰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(51,51,51</a:t>
            </a:r>
            <a:r>
              <a:rPr lang="en-US" altLang="zh-TW" sz="1600" dirty="0"/>
              <a:t>)</a:t>
            </a:r>
            <a:r>
              <a:rPr lang="zh-TW" altLang="en-US" sz="1600" dirty="0"/>
              <a:t>     </a:t>
            </a:r>
            <a:r>
              <a:rPr lang="zh-TW" altLang="en-US" sz="1600" dirty="0" smtClean="0"/>
              <a:t>淺</a:t>
            </a:r>
            <a:r>
              <a:rPr lang="zh-TW" altLang="en-US" sz="1600" dirty="0"/>
              <a:t>灰</a:t>
            </a:r>
            <a:r>
              <a:rPr lang="en-US" altLang="zh-TW" sz="1600" dirty="0" err="1"/>
              <a:t>rgb</a:t>
            </a:r>
            <a:r>
              <a:rPr lang="en-US" altLang="zh-TW" sz="1600" dirty="0"/>
              <a:t>(204,204,204)</a:t>
            </a:r>
            <a:endParaRPr lang="zh-TW" altLang="en-US" sz="16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0" y="4853772"/>
            <a:ext cx="1568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特性</a:t>
            </a:r>
            <a:r>
              <a:rPr lang="en-US" altLang="zh-TW" dirty="0"/>
              <a:t>3</a:t>
            </a:r>
            <a:r>
              <a:rPr lang="zh-TW" altLang="en-US" dirty="0"/>
              <a:t>背景區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視差滾動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深咖啡色</a:t>
            </a:r>
            <a:endParaRPr lang="en-US" altLang="zh-TW" dirty="0"/>
          </a:p>
          <a:p>
            <a:r>
              <a:rPr lang="zh-TW" altLang="en-US" dirty="0"/>
              <a:t>經高斯模糊</a:t>
            </a:r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</p:cNvCxnSpPr>
          <p:nvPr/>
        </p:nvCxnSpPr>
        <p:spPr>
          <a:xfrm flipH="1">
            <a:off x="1132783" y="5554507"/>
            <a:ext cx="293454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7DC185F-00A4-4E90-AD96-074404BEFD8B}"/>
              </a:ext>
            </a:extLst>
          </p:cNvPr>
          <p:cNvCxnSpPr/>
          <p:nvPr/>
        </p:nvCxnSpPr>
        <p:spPr>
          <a:xfrm flipV="1">
            <a:off x="6160780" y="6535271"/>
            <a:ext cx="3470219" cy="34588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E6E57D3-FB1E-487F-B8D4-E269455C10F1}"/>
              </a:ext>
            </a:extLst>
          </p:cNvPr>
          <p:cNvSpPr txBox="1"/>
          <p:nvPr/>
        </p:nvSpPr>
        <p:spPr>
          <a:xfrm>
            <a:off x="9723393" y="6301194"/>
            <a:ext cx="1867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深色主題</a:t>
            </a:r>
          </a:p>
        </p:txBody>
      </p:sp>
    </p:spTree>
    <p:extLst>
      <p:ext uri="{BB962C8B-B14F-4D97-AF65-F5344CB8AC3E}">
        <p14:creationId xmlns:p14="http://schemas.microsoft.com/office/powerpoint/2010/main" val="83137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020" y="0"/>
            <a:ext cx="6575883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1564557" y="4763180"/>
            <a:ext cx="1718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特性</a:t>
            </a:r>
            <a:r>
              <a:rPr lang="en-US" altLang="zh-TW" sz="2000" dirty="0" smtClean="0"/>
              <a:t>4</a:t>
            </a:r>
            <a:r>
              <a:rPr lang="zh-TW" altLang="en-US" sz="2000" dirty="0" smtClean="0"/>
              <a:t>背景</a:t>
            </a:r>
            <a:r>
              <a:rPr lang="zh-TW" altLang="en-US" sz="2000" dirty="0"/>
              <a:t>區</a:t>
            </a:r>
            <a:endParaRPr lang="en-US" altLang="zh-TW" sz="2000" dirty="0"/>
          </a:p>
          <a:p>
            <a:r>
              <a:rPr lang="zh-TW" altLang="en-US" sz="2000" dirty="0" smtClean="0"/>
              <a:t>整體</a:t>
            </a:r>
            <a:r>
              <a:rPr lang="zh-TW" altLang="en-US" sz="2000" dirty="0"/>
              <a:t>偏</a:t>
            </a:r>
            <a:r>
              <a:rPr lang="zh-TW" altLang="en-US" sz="2000" dirty="0" smtClean="0"/>
              <a:t>墨綠色</a:t>
            </a:r>
            <a:endParaRPr lang="zh-TW" altLang="en-US" sz="20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3256112" y="5117123"/>
            <a:ext cx="4884328" cy="13475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 flipV="1">
            <a:off x="2667564" y="3015108"/>
            <a:ext cx="1943099" cy="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1391789" y="2793399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3283207" y="2993454"/>
            <a:ext cx="5218956" cy="212366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676743" y="3015108"/>
            <a:ext cx="1845997" cy="78724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7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453" y="0"/>
            <a:ext cx="6556493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1389185" y="4763176"/>
            <a:ext cx="1866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特性</a:t>
            </a:r>
            <a:r>
              <a:rPr lang="en-US" altLang="zh-TW" sz="2000" dirty="0" smtClean="0"/>
              <a:t>4</a:t>
            </a:r>
            <a:r>
              <a:rPr lang="zh-TW" altLang="en-US" sz="2000" dirty="0" smtClean="0"/>
              <a:t>背景</a:t>
            </a:r>
            <a:r>
              <a:rPr lang="zh-TW" altLang="en-US" sz="2000" dirty="0"/>
              <a:t>區</a:t>
            </a:r>
            <a:endParaRPr lang="en-US" altLang="zh-TW" sz="2000" dirty="0"/>
          </a:p>
          <a:p>
            <a:r>
              <a:rPr lang="zh-TW" altLang="en-US" sz="2000" dirty="0" smtClean="0"/>
              <a:t>整體</a:t>
            </a:r>
            <a:r>
              <a:rPr lang="zh-TW" altLang="en-US" sz="2000" dirty="0"/>
              <a:t>偏</a:t>
            </a:r>
            <a:r>
              <a:rPr lang="zh-TW" altLang="en-US" sz="2000" dirty="0" smtClean="0"/>
              <a:t>墨綠色</a:t>
            </a:r>
            <a:endParaRPr lang="zh-TW" altLang="en-US" sz="20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3256112" y="5117123"/>
            <a:ext cx="4884328" cy="13475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268416" y="2993452"/>
            <a:ext cx="2362255" cy="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866762" y="2778010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3256112" y="2993450"/>
            <a:ext cx="5218956" cy="212366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277595" y="2993451"/>
            <a:ext cx="2127351" cy="884865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4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"/>
          <a:stretch/>
        </p:blipFill>
        <p:spPr>
          <a:xfrm>
            <a:off x="2026536" y="0"/>
            <a:ext cx="6241010" cy="6858000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77D6328A-0F26-40F4-9674-670A5575432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484470" y="6124090"/>
            <a:ext cx="879482" cy="3355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EB0165-E6EA-4C2A-8043-B8C9774DF6CA}"/>
              </a:ext>
            </a:extLst>
          </p:cNvPr>
          <p:cNvSpPr txBox="1"/>
          <p:nvPr/>
        </p:nvSpPr>
        <p:spPr>
          <a:xfrm>
            <a:off x="8363952" y="6259613"/>
            <a:ext cx="5650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註解與聲明</a:t>
            </a:r>
            <a:r>
              <a:rPr lang="en-US" altLang="zh-TW" sz="2000" dirty="0"/>
              <a:t>:</a:t>
            </a:r>
            <a:r>
              <a:rPr lang="zh-TW" altLang="en-US" sz="2000" dirty="0"/>
              <a:t>淺灰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 (106,106,106)</a:t>
            </a:r>
            <a:endParaRPr lang="zh-TW" altLang="en-US" sz="2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4887BC-F3F3-4470-8A09-DF6DB505B3A1}"/>
              </a:ext>
            </a:extLst>
          </p:cNvPr>
          <p:cNvSpPr txBox="1"/>
          <p:nvPr/>
        </p:nvSpPr>
        <p:spPr>
          <a:xfrm>
            <a:off x="0" y="3989132"/>
            <a:ext cx="202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頁尾背景</a:t>
            </a:r>
            <a:endParaRPr lang="en-US" altLang="zh-TW" sz="2000" dirty="0"/>
          </a:p>
          <a:p>
            <a:r>
              <a:rPr lang="zh-TW" altLang="en-US" sz="2000" dirty="0"/>
              <a:t>白色系寶可夢球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8E08EF0-DA9B-45F4-B937-D3BA0DF4420F}"/>
              </a:ext>
            </a:extLst>
          </p:cNvPr>
          <p:cNvCxnSpPr>
            <a:cxnSpLocks/>
          </p:cNvCxnSpPr>
          <p:nvPr/>
        </p:nvCxnSpPr>
        <p:spPr>
          <a:xfrm flipH="1" flipV="1">
            <a:off x="1380606" y="4176921"/>
            <a:ext cx="941253" cy="16615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CBD5E44-EA73-44D5-B7B6-76BFB2727031}"/>
              </a:ext>
            </a:extLst>
          </p:cNvPr>
          <p:cNvCxnSpPr/>
          <p:nvPr/>
        </p:nvCxnSpPr>
        <p:spPr>
          <a:xfrm flipV="1">
            <a:off x="7536171" y="3673583"/>
            <a:ext cx="1462751" cy="3309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298164-CF27-4619-A06C-7CCCF9655996}"/>
              </a:ext>
            </a:extLst>
          </p:cNvPr>
          <p:cNvSpPr txBox="1"/>
          <p:nvPr/>
        </p:nvSpPr>
        <p:spPr>
          <a:xfrm>
            <a:off x="9170056" y="3458139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304FB8B-B499-4573-BA43-E20A21403B83}"/>
              </a:ext>
            </a:extLst>
          </p:cNvPr>
          <p:cNvSpPr txBox="1"/>
          <p:nvPr/>
        </p:nvSpPr>
        <p:spPr>
          <a:xfrm>
            <a:off x="0" y="1642564"/>
            <a:ext cx="202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輔助</a:t>
            </a:r>
            <a:r>
              <a:rPr lang="zh-TW" altLang="en-US" sz="2000" dirty="0" smtClean="0"/>
              <a:t>背景區</a:t>
            </a:r>
            <a:endParaRPr lang="en-US" altLang="zh-TW" sz="2000" dirty="0" smtClean="0"/>
          </a:p>
          <a:p>
            <a:r>
              <a:rPr lang="en-US" altLang="zh-TW" sz="2000" dirty="0" err="1" smtClean="0"/>
              <a:t>rgb</a:t>
            </a:r>
            <a:r>
              <a:rPr lang="en-US" altLang="zh-TW" sz="2000" dirty="0" smtClean="0"/>
              <a:t>(230,145,56)</a:t>
            </a:r>
            <a:endParaRPr lang="en-US" altLang="zh-TW" sz="2000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2969E9A-4C40-4DE6-858D-A909AF587317}"/>
              </a:ext>
            </a:extLst>
          </p:cNvPr>
          <p:cNvCxnSpPr>
            <a:cxnSpLocks/>
          </p:cNvCxnSpPr>
          <p:nvPr/>
        </p:nvCxnSpPr>
        <p:spPr>
          <a:xfrm flipH="1" flipV="1">
            <a:off x="1891553" y="2160494"/>
            <a:ext cx="404429" cy="1437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/>
          <p:nvPr/>
        </p:nvCxnSpPr>
        <p:spPr>
          <a:xfrm>
            <a:off x="7839151" y="2940858"/>
            <a:ext cx="1159771" cy="732725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76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7190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54728A4-B808-41EC-B500-72181F8BC3D7}"/>
              </a:ext>
            </a:extLst>
          </p:cNvPr>
          <p:cNvSpPr txBox="1"/>
          <p:nvPr/>
        </p:nvSpPr>
        <p:spPr>
          <a:xfrm>
            <a:off x="7481924" y="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色彩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8D8A4AB-CA3C-434D-8737-FFF74C6EA573}"/>
              </a:ext>
            </a:extLst>
          </p:cNvPr>
          <p:cNvSpPr txBox="1"/>
          <p:nvPr/>
        </p:nvSpPr>
        <p:spPr>
          <a:xfrm>
            <a:off x="6389821" y="745933"/>
            <a:ext cx="60592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背景以紫紅色為主</a:t>
            </a:r>
            <a:endParaRPr lang="en-US" altLang="zh-TW" sz="2000" dirty="0"/>
          </a:p>
          <a:p>
            <a:r>
              <a:rPr lang="zh-TW" altLang="en-US" sz="2000" dirty="0" smtClean="0"/>
              <a:t>顏色以淺深交替</a:t>
            </a:r>
            <a:endParaRPr lang="en-US" altLang="zh-TW" sz="2000" dirty="0" smtClean="0"/>
          </a:p>
          <a:p>
            <a:r>
              <a:rPr lang="zh-TW" altLang="en-US" sz="2000" dirty="0" smtClean="0"/>
              <a:t>淺色背景為</a:t>
            </a:r>
            <a:r>
              <a:rPr lang="en-US" altLang="zh-TW" sz="2000" dirty="0" err="1" smtClean="0"/>
              <a:t>rgb</a:t>
            </a:r>
            <a:r>
              <a:rPr lang="en-US" altLang="zh-TW" sz="2000" dirty="0" smtClean="0"/>
              <a:t>(220,184,243)</a:t>
            </a:r>
            <a:r>
              <a:rPr lang="zh-TW" altLang="en-US" sz="2000" dirty="0" smtClean="0"/>
              <a:t>到</a:t>
            </a:r>
            <a:r>
              <a:rPr lang="en-US" altLang="zh-TW" sz="2000" dirty="0" err="1" smtClean="0"/>
              <a:t>rgb</a:t>
            </a:r>
            <a:r>
              <a:rPr lang="en-US" altLang="zh-TW" sz="2000" dirty="0" smtClean="0"/>
              <a:t>(245,223,239)</a:t>
            </a:r>
            <a:r>
              <a:rPr lang="zh-TW" altLang="en-US" sz="2000" dirty="0" smtClean="0"/>
              <a:t>漸層</a:t>
            </a:r>
            <a:endParaRPr lang="en-US" altLang="zh-TW" sz="2000" dirty="0" smtClean="0"/>
          </a:p>
          <a:p>
            <a:r>
              <a:rPr lang="zh-TW" altLang="en-US" sz="2000" dirty="0" smtClean="0"/>
              <a:t>深色背景為</a:t>
            </a:r>
            <a:r>
              <a:rPr lang="en-US" altLang="zh-TW" sz="2000" dirty="0" err="1" smtClean="0"/>
              <a:t>rgb</a:t>
            </a:r>
            <a:r>
              <a:rPr lang="en-US" altLang="zh-TW" sz="2000" dirty="0" smtClean="0"/>
              <a:t>(64,21,42)</a:t>
            </a:r>
            <a:r>
              <a:rPr lang="zh-TW" altLang="en-US" sz="2000" dirty="0" smtClean="0"/>
              <a:t>到</a:t>
            </a:r>
            <a:r>
              <a:rPr lang="en-US" altLang="zh-TW" sz="2000" dirty="0" err="1" smtClean="0"/>
              <a:t>rgb</a:t>
            </a:r>
            <a:r>
              <a:rPr lang="en-US" altLang="zh-TW" sz="2000" dirty="0" smtClean="0"/>
              <a:t>(115,22,48)</a:t>
            </a:r>
            <a:r>
              <a:rPr lang="zh-TW" altLang="en-US" sz="2000" dirty="0" smtClean="0"/>
              <a:t>漸層</a:t>
            </a:r>
            <a:endParaRPr lang="en-US" altLang="zh-TW" sz="2000" dirty="0" smtClean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54728A4-B808-41EC-B500-72181F8BC3D7}"/>
              </a:ext>
            </a:extLst>
          </p:cNvPr>
          <p:cNvSpPr txBox="1"/>
          <p:nvPr/>
        </p:nvSpPr>
        <p:spPr>
          <a:xfrm>
            <a:off x="7246745" y="31585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內文遮罩</a:t>
            </a:r>
            <a:endParaRPr lang="zh-TW" altLang="en-US" sz="2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D8A4AB-CA3C-434D-8737-FFF74C6EA573}"/>
              </a:ext>
            </a:extLst>
          </p:cNvPr>
          <p:cNvSpPr txBox="1"/>
          <p:nvPr/>
        </p:nvSpPr>
        <p:spPr>
          <a:xfrm>
            <a:off x="6499928" y="3681806"/>
            <a:ext cx="3827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淺色主題為</a:t>
            </a:r>
            <a:r>
              <a:rPr lang="en-US" altLang="zh-TW" sz="2000" dirty="0" err="1" smtClean="0"/>
              <a:t>rgba</a:t>
            </a:r>
            <a:r>
              <a:rPr lang="en-US" altLang="zh-TW" sz="2000" dirty="0" smtClean="0"/>
              <a:t>(255,255,255,0.5)</a:t>
            </a:r>
          </a:p>
          <a:p>
            <a:r>
              <a:rPr lang="zh-TW" altLang="en-US" sz="2000" dirty="0" smtClean="0"/>
              <a:t>深色主</a:t>
            </a:r>
            <a:r>
              <a:rPr lang="zh-TW" altLang="en-US" sz="2000" dirty="0"/>
              <a:t>題</a:t>
            </a:r>
            <a:r>
              <a:rPr lang="zh-TW" altLang="en-US" sz="2000" dirty="0" smtClean="0"/>
              <a:t>為</a:t>
            </a:r>
            <a:r>
              <a:rPr lang="en-US" altLang="zh-TW" sz="2000" dirty="0" err="1" smtClean="0"/>
              <a:t>rgba</a:t>
            </a:r>
            <a:r>
              <a:rPr lang="en-US" altLang="zh-TW" sz="2000" dirty="0" smtClean="0"/>
              <a:t>(0,0,0,0.25)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/>
          <p:nvPr/>
        </p:nvCxnSpPr>
        <p:spPr>
          <a:xfrm>
            <a:off x="5765288" y="2703948"/>
            <a:ext cx="734640" cy="111191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/>
          <p:nvPr/>
        </p:nvCxnSpPr>
        <p:spPr>
          <a:xfrm flipV="1">
            <a:off x="5891239" y="4158762"/>
            <a:ext cx="608689" cy="614558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/>
          <p:nvPr/>
        </p:nvCxnSpPr>
        <p:spPr>
          <a:xfrm>
            <a:off x="5880588" y="745933"/>
            <a:ext cx="509233" cy="801513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/>
          <p:nvPr/>
        </p:nvCxnSpPr>
        <p:spPr>
          <a:xfrm flipV="1">
            <a:off x="5880588" y="1901389"/>
            <a:ext cx="509233" cy="2033665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04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01" y="0"/>
            <a:ext cx="6541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3835217049"/>
              </p:ext>
            </p:extLst>
          </p:nvPr>
        </p:nvGraphicFramePr>
        <p:xfrm>
          <a:off x="0" y="0"/>
          <a:ext cx="12192000" cy="6471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標題 3"/>
          <p:cNvSpPr txBox="1">
            <a:spLocks/>
          </p:cNvSpPr>
          <p:nvPr/>
        </p:nvSpPr>
        <p:spPr>
          <a:xfrm>
            <a:off x="913795" y="670534"/>
            <a:ext cx="26725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檔案結構</a:t>
            </a:r>
            <a:endParaRPr lang="zh-TW" alt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134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85" y="0"/>
            <a:ext cx="6531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4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"/>
          <a:stretch/>
        </p:blipFill>
        <p:spPr>
          <a:xfrm>
            <a:off x="3944470" y="0"/>
            <a:ext cx="4364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31" y="0"/>
            <a:ext cx="5193122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54728A4-B808-41EC-B500-72181F8BC3D7}"/>
              </a:ext>
            </a:extLst>
          </p:cNvPr>
          <p:cNvSpPr txBox="1"/>
          <p:nvPr/>
        </p:nvSpPr>
        <p:spPr>
          <a:xfrm>
            <a:off x="8209829" y="1055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色彩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8D8A4AB-CA3C-434D-8737-FFF74C6EA573}"/>
              </a:ext>
            </a:extLst>
          </p:cNvPr>
          <p:cNvSpPr txBox="1"/>
          <p:nvPr/>
        </p:nvSpPr>
        <p:spPr>
          <a:xfrm>
            <a:off x="8209829" y="833856"/>
            <a:ext cx="387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背景以簡約風為主</a:t>
            </a:r>
            <a:endParaRPr lang="en-US" altLang="zh-TW" sz="2000" dirty="0"/>
          </a:p>
          <a:p>
            <a:r>
              <a:rPr lang="zh-TW" altLang="en-US" sz="2000" dirty="0"/>
              <a:t>攻</a:t>
            </a:r>
            <a:r>
              <a:rPr lang="zh-TW" altLang="en-US" sz="2000" dirty="0" smtClean="0"/>
              <a:t>略背景色</a:t>
            </a:r>
            <a:r>
              <a:rPr lang="en-US" altLang="zh-TW" sz="2000" dirty="0" smtClean="0"/>
              <a:t>:azure</a:t>
            </a:r>
          </a:p>
        </p:txBody>
      </p:sp>
    </p:spTree>
    <p:extLst>
      <p:ext uri="{BB962C8B-B14F-4D97-AF65-F5344CB8AC3E}">
        <p14:creationId xmlns:p14="http://schemas.microsoft.com/office/powerpoint/2010/main" val="226655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58" y="0"/>
            <a:ext cx="6575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0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94" y="2767281"/>
            <a:ext cx="584807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Grid System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871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29" y="0"/>
            <a:ext cx="5085841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39" y="0"/>
            <a:ext cx="6013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8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21" y="0"/>
            <a:ext cx="2515058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673" y="0"/>
            <a:ext cx="3239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3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73" y="0"/>
            <a:ext cx="10224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25375" y="2767281"/>
            <a:ext cx="512351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Wireframe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757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906" y="0"/>
            <a:ext cx="59681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8" y="0"/>
            <a:ext cx="5005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2165" y="2767281"/>
            <a:ext cx="57296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8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技術使用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767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971" y="0"/>
            <a:ext cx="2515058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223" y="0"/>
            <a:ext cx="3239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2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0" y="0"/>
            <a:ext cx="9582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4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46297" y="2767281"/>
            <a:ext cx="328166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視覺</a:t>
            </a:r>
            <a:r>
              <a:rPr lang="zh-TW" altLang="en-US" sz="8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稿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04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1" y="0"/>
            <a:ext cx="509801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14" b="27639"/>
          <a:stretch/>
        </p:blipFill>
        <p:spPr>
          <a:xfrm>
            <a:off x="6168881" y="0"/>
            <a:ext cx="5448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0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96" y="0"/>
            <a:ext cx="2515058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498" y="0"/>
            <a:ext cx="3239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2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17" y="0"/>
            <a:ext cx="10308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1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9946" y="2767281"/>
            <a:ext cx="707437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視覺</a:t>
            </a:r>
            <a:r>
              <a:rPr lang="zh-TW" altLang="en-US" sz="8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稿</a:t>
            </a:r>
            <a:r>
              <a:rPr lang="en-US" altLang="zh-TW" sz="8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</a:t>
            </a:r>
            <a:r>
              <a:rPr lang="zh-TW" altLang="en-US" sz="8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行動版</a:t>
            </a:r>
            <a:r>
              <a:rPr lang="en-US" altLang="zh-TW" sz="8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)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2741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84" y="720090"/>
            <a:ext cx="3192780" cy="56464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77" y="720090"/>
            <a:ext cx="3192780" cy="564642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2" y="720090"/>
            <a:ext cx="3185160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878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609600"/>
            <a:ext cx="3185160" cy="56388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98" y="617220"/>
            <a:ext cx="3177540" cy="56388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455" y="609600"/>
            <a:ext cx="31775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616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0" y="591960"/>
            <a:ext cx="3177540" cy="565404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13" y="591960"/>
            <a:ext cx="3177540" cy="56540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745" y="599580"/>
            <a:ext cx="318516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31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896211" y="1758826"/>
            <a:ext cx="2374527" cy="4058751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HTML5</a:t>
            </a:r>
          </a:p>
          <a:p>
            <a:r>
              <a:rPr lang="en-US" altLang="zh-TW" sz="2800" dirty="0" smtClean="0"/>
              <a:t>CSS3</a:t>
            </a:r>
          </a:p>
          <a:p>
            <a:r>
              <a:rPr lang="en-US" altLang="zh-TW" sz="2800" dirty="0" err="1" smtClean="0"/>
              <a:t>Javascript</a:t>
            </a:r>
            <a:endParaRPr lang="zh-TW" altLang="en-US" sz="28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7631">
            <a:off x="3262332" y="2665416"/>
            <a:ext cx="3611033" cy="36110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8479">
            <a:off x="9028247" y="2539017"/>
            <a:ext cx="2744375" cy="379958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056" y="2070587"/>
            <a:ext cx="2615360" cy="3666392"/>
          </a:xfrm>
          <a:prstGeom prst="rect">
            <a:avLst/>
          </a:prstGeom>
        </p:spPr>
      </p:pic>
      <p:sp>
        <p:nvSpPr>
          <p:cNvPr id="14" name="標題 3"/>
          <p:cNvSpPr>
            <a:spLocks noGrp="1"/>
          </p:cNvSpPr>
          <p:nvPr>
            <p:ph type="title"/>
          </p:nvPr>
        </p:nvSpPr>
        <p:spPr>
          <a:xfrm>
            <a:off x="913795" y="670534"/>
            <a:ext cx="26725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zh-TW" alt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使用語言</a:t>
            </a:r>
            <a:endParaRPr lang="zh-TW" alt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027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80" y="611505"/>
            <a:ext cx="3177540" cy="565404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40" y="611505"/>
            <a:ext cx="3169920" cy="56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794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38" y="676980"/>
            <a:ext cx="3169920" cy="56464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761" y="676980"/>
            <a:ext cx="3177540" cy="56464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804" y="676980"/>
            <a:ext cx="3177540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367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" y="751980"/>
            <a:ext cx="3177540" cy="566166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257" y="751980"/>
            <a:ext cx="3185160" cy="56540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80" y="751980"/>
            <a:ext cx="3177540" cy="56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77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5" y="751980"/>
            <a:ext cx="3185160" cy="565404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600" y="751980"/>
            <a:ext cx="3185160" cy="56540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155" y="751980"/>
            <a:ext cx="3177540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484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88470" y="1881456"/>
            <a:ext cx="357822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DEMO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662813" y="3733800"/>
            <a:ext cx="462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2"/>
              </a:rPr>
              <a:t>https://nawanae.github.io/PokemonWebV2/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377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08" y="1436182"/>
            <a:ext cx="10058400" cy="4956488"/>
          </a:xfrm>
          <a:prstGeom prst="rect">
            <a:avLst/>
          </a:prstGeom>
        </p:spPr>
      </p:pic>
      <p:sp>
        <p:nvSpPr>
          <p:cNvPr id="6" name="標題 3"/>
          <p:cNvSpPr txBox="1">
            <a:spLocks/>
          </p:cNvSpPr>
          <p:nvPr/>
        </p:nvSpPr>
        <p:spPr>
          <a:xfrm>
            <a:off x="885220" y="432409"/>
            <a:ext cx="237757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使用</a:t>
            </a:r>
            <a:r>
              <a:rPr lang="en-US" altLang="zh-TW" sz="48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Gi</a:t>
            </a:r>
            <a:r>
              <a:rPr lang="en-US" altLang="zh-TW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</a:t>
            </a:r>
            <a:endParaRPr lang="zh-TW" alt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87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洪堯煬</a:t>
            </a:r>
            <a:r>
              <a:rPr lang="en-US" altLang="zh-TW" dirty="0" smtClean="0"/>
              <a:t>:</a:t>
            </a:r>
            <a:r>
              <a:rPr lang="zh-TW" altLang="en-US" dirty="0" smtClean="0"/>
              <a:t>主導覽頁、</a:t>
            </a:r>
            <a:r>
              <a:rPr lang="en-US" altLang="zh-TW" dirty="0" smtClean="0"/>
              <a:t>JS</a:t>
            </a:r>
            <a:r>
              <a:rPr lang="zh-TW" altLang="en-US" dirty="0" smtClean="0"/>
              <a:t>的視覺效果、遊戲製作</a:t>
            </a:r>
            <a:endParaRPr lang="en-US" altLang="zh-TW" dirty="0" smtClean="0"/>
          </a:p>
          <a:p>
            <a:r>
              <a:rPr lang="zh-TW" altLang="en-US" dirty="0" smtClean="0"/>
              <a:t>周傳益</a:t>
            </a:r>
            <a:r>
              <a:rPr lang="en-US" altLang="zh-TW" dirty="0" smtClean="0"/>
              <a:t>:</a:t>
            </a:r>
            <a:r>
              <a:rPr lang="zh-TW" altLang="en-US" dirty="0" smtClean="0"/>
              <a:t>攻略頁面、簡報製作</a:t>
            </a:r>
            <a:endParaRPr lang="en-US" altLang="zh-TW" dirty="0" smtClean="0"/>
          </a:p>
          <a:p>
            <a:r>
              <a:rPr lang="zh-TW" altLang="en-US" dirty="0"/>
              <a:t>蔣</a:t>
            </a:r>
            <a:r>
              <a:rPr lang="zh-TW" altLang="en-US" dirty="0" smtClean="0"/>
              <a:t>勝弼</a:t>
            </a:r>
            <a:r>
              <a:rPr lang="en-US" altLang="zh-TW" dirty="0" smtClean="0"/>
              <a:t>:</a:t>
            </a:r>
            <a:r>
              <a:rPr lang="zh-TW" altLang="en-US" dirty="0" smtClean="0"/>
              <a:t>遊戲製作</a:t>
            </a:r>
            <a:endParaRPr lang="zh-TW" altLang="en-US" dirty="0"/>
          </a:p>
        </p:txBody>
      </p:sp>
      <p:sp>
        <p:nvSpPr>
          <p:cNvPr id="6" name="標題 3"/>
          <p:cNvSpPr txBox="1">
            <a:spLocks/>
          </p:cNvSpPr>
          <p:nvPr/>
        </p:nvSpPr>
        <p:spPr>
          <a:xfrm>
            <a:off x="913795" y="670534"/>
            <a:ext cx="142859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分工</a:t>
            </a:r>
            <a:endParaRPr lang="zh-TW" alt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433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2165" y="2767281"/>
            <a:ext cx="57296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主頁導覽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862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803</TotalTime>
  <Words>1102</Words>
  <Application>Microsoft Office PowerPoint</Application>
  <PresentationFormat>寬螢幕</PresentationFormat>
  <Paragraphs>256</Paragraphs>
  <Slides>64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0" baseType="lpstr">
      <vt:lpstr>微軟正黑體</vt:lpstr>
      <vt:lpstr>Arial</vt:lpstr>
      <vt:lpstr>Calisto MT</vt:lpstr>
      <vt:lpstr>Trebuchet MS</vt:lpstr>
      <vt:lpstr>Wingdings 2</vt:lpstr>
      <vt:lpstr>石板</vt:lpstr>
      <vt:lpstr>網頁設計 – 期中專題</vt:lpstr>
      <vt:lpstr>目錄</vt:lpstr>
      <vt:lpstr>PowerPoint 簡報</vt:lpstr>
      <vt:lpstr>PowerPoint 簡報</vt:lpstr>
      <vt:lpstr>PowerPoint 簡報</vt:lpstr>
      <vt:lpstr>使用語言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網頁設計-期中專題</dc:title>
  <dc:creator>Windows 使用者</dc:creator>
  <cp:lastModifiedBy>Windows 使用者</cp:lastModifiedBy>
  <cp:revision>62</cp:revision>
  <dcterms:created xsi:type="dcterms:W3CDTF">2018-04-23T08:40:31Z</dcterms:created>
  <dcterms:modified xsi:type="dcterms:W3CDTF">2018-04-26T05:37:57Z</dcterms:modified>
</cp:coreProperties>
</file>